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ラバーウッド　リフレッシュフット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000000"/>
                </a:solidFill>
                <a:effectLst/>
                <a:latin typeface="Noto Sans CJK JP"/>
              </a:rPr>
              <a:t>W30×H15</a:t>
            </a:r>
            <a:r>
              <a:rPr lang="ja-JP" altLang="en-US" sz="1000" b="0" i="0">
                <a:solidFill>
                  <a:srgbClr val="000000"/>
                </a:solidFill>
                <a:effectLst/>
                <a:latin typeface="Noto Sans CJK JP"/>
              </a:rPr>
              <a:t>（</a:t>
            </a:r>
            <a:r>
              <a:rPr lang="en-US" altLang="ja-JP" sz="1000" b="0" i="0" dirty="0">
                <a:solidFill>
                  <a:srgbClr val="000000"/>
                </a:solidFill>
                <a:effectLst/>
                <a:latin typeface="Noto Sans CJK JP"/>
              </a:rPr>
              <a:t>mm</a:t>
            </a:r>
            <a:r>
              <a:rPr lang="ja-JP" altLang="en-US" sz="1000" b="0" i="0">
                <a:solidFill>
                  <a:srgbClr val="000000"/>
                </a:solidFill>
                <a:effectLst/>
                <a:latin typeface="Noto Sans CJK JP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W30×H15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ゴムの木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633631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自宅、デスクで簡単リフレッシュできるリフレッシュフットです。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デスクにも置きやすいコンパクトサイズです。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地球にやさしいエコ素材、ゴムの木を使用したアイテムです。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色印刷が可能となっており、会社ロゴなどの印刷も可能です。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社員への福利厚生やお年賀でのお配用としてもおすすめです。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29324" y="1012976"/>
            <a:ext cx="4517131" cy="451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18366</TotalTime>
  <Words>203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Noto Sans CJK JP</vt:lpstr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572</cp:revision>
  <cp:lastPrinted>2021-10-13T13:51:27Z</cp:lastPrinted>
  <dcterms:created xsi:type="dcterms:W3CDTF">2013-12-25T09:34:24Z</dcterms:created>
  <dcterms:modified xsi:type="dcterms:W3CDTF">2024-09-17T07:53:44Z</dcterms:modified>
</cp:coreProperties>
</file>