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ラバーウッド　リフレッシュフェイス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40×150×25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W40×H6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ゴムの木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自宅、デスクで簡単リフレッシュできるリフレッシュフェイスです。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デスクにも置きやすいコンパクトサイズです。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地球にやさしいエコ素材、ゴムの木を使用したアイテムです。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色印刷が可能となっており、会社ロゴなどの印刷も可能です。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社員への福利厚生やお年賀でのお配用としてもおすすめです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18366</TotalTime>
  <Words>200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2024-09-17T07:54:52Z</dcterms:modified>
</cp:coreProperties>
</file>