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スティックサーモボトル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ver.2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φ60×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H244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W178×H163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スリムなボディなのでバッグにサッとしまえる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350ml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容量の持ち運びに便利なサーモボトルです。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蓋・本体共にカラーを統一しており、つるんとしたフォルムが特徴的です。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パッキンは外しやすいようベロがついており、お手入れも楽々です。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フタは凹凸がなく、よりシンプルな外観に。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マット塗装にベーシックなモノクロカラーに加え、おしゃれなスモークカラーの全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色展開です。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印刷範囲も広いので、お好きなデザインでグッズをおつくり頂けます。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アーテストの物販品やスポーツイベントのキャンペーン販促品としてもおすすめの商品です。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18465</TotalTime>
  <Words>256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624</cp:revision>
  <cp:lastPrinted>2021-10-13T13:51:27Z</cp:lastPrinted>
  <dcterms:created xsi:type="dcterms:W3CDTF">2013-12-25T09:34:24Z</dcterms:created>
  <dcterms:modified xsi:type="dcterms:W3CDTF">2024-09-18T04:37:29Z</dcterms:modified>
</cp:coreProperties>
</file>