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ボトルホールドサーモタンブラー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φ80×168</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W230×H90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8</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323439"/>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シリコンパーツをつけ替えることでボトルホルダー、サーモタンブラーの</a:t>
            </a:r>
            <a:r>
              <a:rPr lang="en-US" altLang="ja-JP" sz="1000" b="0" i="0" dirty="0">
                <a:solidFill>
                  <a:srgbClr val="333333"/>
                </a:solidFill>
                <a:effectLst/>
                <a:latin typeface="Meiryo" panose="020B0604030504040204" pitchFamily="34" charset="-128"/>
                <a:ea typeface="Meiryo" panose="020B0604030504040204" pitchFamily="34" charset="-128"/>
              </a:rPr>
              <a:t>2WAY</a:t>
            </a:r>
            <a:r>
              <a:rPr lang="ja-JP" altLang="en-US" sz="1000" b="0" i="0">
                <a:solidFill>
                  <a:srgbClr val="333333"/>
                </a:solidFill>
                <a:effectLst/>
                <a:latin typeface="Meiryo" panose="020B0604030504040204" pitchFamily="34" charset="-128"/>
                <a:ea typeface="Meiryo" panose="020B0604030504040204" pitchFamily="34" charset="-128"/>
              </a:rPr>
              <a:t>で使用できるタンブラーです。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夏は冷たいペットボトルをホールド、また直飲みでもサーモタンブラーとしてもお使いいただけます。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オリジナル形状のシリコンキャップで市販の</a:t>
            </a:r>
            <a:r>
              <a:rPr lang="en-US" altLang="ja-JP" sz="1000" b="0" i="0" dirty="0">
                <a:solidFill>
                  <a:srgbClr val="333333"/>
                </a:solidFill>
                <a:effectLst/>
                <a:latin typeface="Meiryo" panose="020B0604030504040204" pitchFamily="34" charset="-128"/>
                <a:ea typeface="Meiryo" panose="020B0604030504040204" pitchFamily="34" charset="-128"/>
              </a:rPr>
              <a:t>500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550ml</a:t>
            </a:r>
            <a:r>
              <a:rPr lang="ja-JP" altLang="en-US" sz="1000" b="0" i="0">
                <a:solidFill>
                  <a:srgbClr val="333333"/>
                </a:solidFill>
                <a:effectLst/>
                <a:latin typeface="Meiryo" panose="020B0604030504040204" pitchFamily="34" charset="-128"/>
                <a:ea typeface="Meiryo" panose="020B0604030504040204" pitchFamily="34" charset="-128"/>
              </a:rPr>
              <a:t>のペットボトルまで様々な形状にぴったり固定できます。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タンブラーとして使用する際は底面にシリコンを取り付けて滑り止めとしてお使いください。</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18403</TotalTime>
  <Words>209</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626</cp:revision>
  <cp:lastPrinted>2021-10-13T13:51:27Z</cp:lastPrinted>
  <dcterms:created xsi:type="dcterms:W3CDTF">2013-12-25T09:34:24Z</dcterms:created>
  <dcterms:modified xsi:type="dcterms:W3CDTF">2024-09-24T05:39:55Z</dcterms:modified>
</cp:coreProperties>
</file>