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缶ホールドサーモタンブラー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φ76×123</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W220×H60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8</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シリコンパーツをつけ替えることで缶ホルダー、サーモタンブラーの</a:t>
            </a:r>
            <a:r>
              <a:rPr lang="en-US" altLang="ja-JP" sz="1000" b="0" i="0" dirty="0">
                <a:solidFill>
                  <a:srgbClr val="333333"/>
                </a:solidFill>
                <a:effectLst/>
                <a:latin typeface="Meiryo" panose="020B0604030504040204" pitchFamily="34" charset="-128"/>
                <a:ea typeface="Meiryo" panose="020B0604030504040204" pitchFamily="34" charset="-128"/>
              </a:rPr>
              <a:t>2WAY</a:t>
            </a:r>
            <a:r>
              <a:rPr lang="ja-JP" altLang="en-US" sz="1000" b="0" i="0">
                <a:solidFill>
                  <a:srgbClr val="333333"/>
                </a:solidFill>
                <a:effectLst/>
                <a:latin typeface="Meiryo" panose="020B0604030504040204" pitchFamily="34" charset="-128"/>
                <a:ea typeface="Meiryo" panose="020B0604030504040204" pitchFamily="34" charset="-128"/>
              </a:rPr>
              <a:t>で使用できるタンブラーです。夏は冷たい缶をホールド、また直飲みでもサーモタンブラーとしてもお使いいただけます。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オリジナル形状のシリコンキャップで市販の</a:t>
            </a:r>
            <a:r>
              <a:rPr lang="en-US" altLang="ja-JP" sz="1000" b="0" i="0" dirty="0">
                <a:solidFill>
                  <a:srgbClr val="333333"/>
                </a:solidFill>
                <a:effectLst/>
                <a:latin typeface="Meiryo" panose="020B0604030504040204" pitchFamily="34" charset="-128"/>
                <a:ea typeface="Meiryo" panose="020B0604030504040204" pitchFamily="34" charset="-128"/>
              </a:rPr>
              <a:t>350ml</a:t>
            </a:r>
            <a:r>
              <a:rPr lang="ja-JP" altLang="en-US" sz="1000" b="0" i="0">
                <a:solidFill>
                  <a:srgbClr val="333333"/>
                </a:solidFill>
                <a:effectLst/>
                <a:latin typeface="Meiryo" panose="020B0604030504040204" pitchFamily="34" charset="-128"/>
                <a:ea typeface="Meiryo" panose="020B0604030504040204" pitchFamily="34" charset="-128"/>
              </a:rPr>
              <a:t>の缶をぴったり固定できます。タンブラーとして使用する際は底面にシリコンを取り付けて滑り止めとしてお使いください。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ボディはザラっとしたシボ塗装を施している為、持っても滑りにくい仕様です。ステンレス真空</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層なので結露しないため水滴でバッグや机を濡らす心配なくご使用いただけます。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18404</TotalTime>
  <Words>242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627</cp:revision>
  <cp:lastPrinted>2021-10-13T13:51:27Z</cp:lastPrinted>
  <dcterms:created xsi:type="dcterms:W3CDTF">2013-12-25T09:34:24Z</dcterms:created>
  <dcterms:modified xsi:type="dcterms:W3CDTF">2024-09-24T05:42:01Z</dcterms:modified>
</cp:coreProperties>
</file>