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7128793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ロケットサーモボトル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520ml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φ73×255 </a:t>
            </a:r>
            <a:r>
              <a:rPr lang="ja-JP" altLang="el-GR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W212×H108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07815" y="5867041"/>
            <a:ext cx="4851363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トレンドの瓶型ボトルです。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細身のボディで持ち運びにも便利です。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ステンレスサーモ素材なので保冷・保温にも優れており、季節を選ばず使用できます。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回転シルク印刷可能で、側面にぐるっと大判印刷ができます。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飲料系のノベルティはもちろん、女性をターゲットとした物販品としてもおすすめです。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33841" y="1017493"/>
            <a:ext cx="4508096" cy="450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18465</TotalTime>
  <Words>200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625</cp:revision>
  <cp:lastPrinted>2021-10-13T13:51:27Z</cp:lastPrinted>
  <dcterms:created xsi:type="dcterms:W3CDTF">2013-12-25T09:34:24Z</dcterms:created>
  <dcterms:modified xsi:type="dcterms:W3CDTF">2024-09-18T04:38:46Z</dcterms:modified>
</cp:coreProperties>
</file>