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36D67-BD68-48A2-9CE5-B682049D34C6}" v="27" dt="2024-11-05T05:59:48.151"/>
    <p1510:client id="{22D5FE20-9CBA-4CAE-AB2E-760287AF2662}" v="10" dt="2024-11-05T03:42:17.287"/>
    <p1510:client id="{25FB4B5D-C41E-42BD-BB27-639D5805F3A0}" v="8" dt="2024-11-05T03:10:46.480"/>
    <p1510:client id="{3905E462-BF7C-4E3C-9E73-73C7ABAD6F32}" v="8" dt="2024-11-05T03:48:34.394"/>
    <p1510:client id="{43DC86B1-8526-474A-960F-19F36B71C805}" v="8" dt="2024-11-05T02:59:43.769"/>
    <p1510:client id="{98B543F0-FB8F-4F6B-A41C-95CAC52D1998}" v="12" dt="2024-11-05T03:08:42.383"/>
    <p1510:client id="{A71878FD-C097-4854-B142-61AE5EDD7D66}" v="14" dt="2024-11-05T05:51:42.250"/>
    <p1510:client id="{D6C6F255-45DB-40E7-BB61-3BBA397F897F}" v="21" dt="2024-11-05T05:56:12.853"/>
    <p1510:client id="{D6F4154A-DFD5-4828-B4D5-B73487AC6816}" v="4" dt="2024-11-05T04:00:10.340"/>
    <p1510:client id="{E937B59B-5C56-43B5-94C6-46AA0F34BFB9}" v="6" dt="2024-11-05T04:14:08.5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0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09336D67-BD68-48A2-9CE5-B682049D34C6}"/>
    <pc:docChg chg="custSel modSld">
      <pc:chgData name="瑛莉菜 羽田" userId="64c7e7a027abc1d1" providerId="LiveId" clId="{09336D67-BD68-48A2-9CE5-B682049D34C6}" dt="2024-11-05T06:03:13.797" v="136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71878FD-C097-4854-B142-61AE5EDD7D66}"/>
    <pc:docChg chg="custSel modSld">
      <pc:chgData name="瑛莉菜 羽田" userId="64c7e7a027abc1d1" providerId="LiveId" clId="{A71878FD-C097-4854-B142-61AE5EDD7D66}" dt="2024-11-05T05:54:27.637" v="137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AAFC615B-38B9-4B70-8794-4D8252A948AE}"/>
    <pc:docChg chg="custSel modSld">
      <pc:chgData name="瑛莉菜 羽田" userId="64c7e7a027abc1d1" providerId="LiveId" clId="{AAFC615B-38B9-4B70-8794-4D8252A948AE}" dt="2024-11-05T04:33:52.576" v="34" actId="1076"/>
      <pc:docMkLst>
        <pc:docMk/>
      </pc:docMkLst>
      <pc:sldChg chg="addSp delSp modSp mod">
        <pc:chgData name="瑛莉菜 羽田" userId="64c7e7a027abc1d1" providerId="LiveId" clId="{AAFC615B-38B9-4B70-8794-4D8252A948AE}" dt="2024-11-05T04:33:52.576" v="34" actId="1076"/>
        <pc:sldMkLst>
          <pc:docMk/>
          <pc:sldMk cId="4010063240" sldId="375"/>
        </pc:sldMkLst>
        <pc:spChg chg="mod">
          <ac:chgData name="瑛莉菜 羽田" userId="64c7e7a027abc1d1" providerId="LiveId" clId="{AAFC615B-38B9-4B70-8794-4D8252A948AE}" dt="2024-11-05T04:31:18.274" v="15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AAFC615B-38B9-4B70-8794-4D8252A948AE}" dt="2024-11-05T04:31:09.799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AFC615B-38B9-4B70-8794-4D8252A948AE}" dt="2024-11-05T04:32:53.188" v="2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AFC615B-38B9-4B70-8794-4D8252A948AE}" dt="2024-11-05T04:30:52.43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00.365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AFC615B-38B9-4B70-8794-4D8252A948AE}" dt="2024-11-05T04:31:27.813" v="1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AAFC615B-38B9-4B70-8794-4D8252A948AE}" dt="2024-11-05T04:32:55.043" v="23" actId="478"/>
          <ac:picMkLst>
            <pc:docMk/>
            <pc:sldMk cId="4010063240" sldId="375"/>
            <ac:picMk id="5" creationId="{3DBDCCAF-5FA5-F169-CC93-AEF58E0492A5}"/>
          </ac:picMkLst>
        </pc:picChg>
        <pc:picChg chg="add mod">
          <ac:chgData name="瑛莉菜 羽田" userId="64c7e7a027abc1d1" providerId="LiveId" clId="{AAFC615B-38B9-4B70-8794-4D8252A948AE}" dt="2024-11-05T04:33:08.427" v="29" actId="1076"/>
          <ac:picMkLst>
            <pc:docMk/>
            <pc:sldMk cId="4010063240" sldId="375"/>
            <ac:picMk id="6" creationId="{4D7E12D4-3EEC-B7CF-904F-945935DB23E9}"/>
          </ac:picMkLst>
        </pc:picChg>
        <pc:picChg chg="del">
          <ac:chgData name="瑛莉菜 羽田" userId="64c7e7a027abc1d1" providerId="LiveId" clId="{AAFC615B-38B9-4B70-8794-4D8252A948AE}" dt="2024-11-05T04:32:54.556" v="22" actId="478"/>
          <ac:picMkLst>
            <pc:docMk/>
            <pc:sldMk cId="4010063240" sldId="375"/>
            <ac:picMk id="8" creationId="{60FC7AFF-7899-29AC-DFFD-9BF7B4A8F2EA}"/>
          </ac:picMkLst>
        </pc:picChg>
        <pc:picChg chg="add mod">
          <ac:chgData name="瑛莉菜 羽田" userId="64c7e7a027abc1d1" providerId="LiveId" clId="{AAFC615B-38B9-4B70-8794-4D8252A948AE}" dt="2024-11-05T04:33:52.576" v="34" actId="1076"/>
          <ac:picMkLst>
            <pc:docMk/>
            <pc:sldMk cId="4010063240" sldId="375"/>
            <ac:picMk id="9" creationId="{9E15024C-7912-DAB4-3CCD-D7A50B5C4CA1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D6C6F255-45DB-40E7-BB61-3BBA397F897F}"/>
    <pc:docChg chg="custSel modSld">
      <pc:chgData name="瑛莉菜 羽田" userId="64c7e7a027abc1d1" providerId="LiveId" clId="{D6C6F255-45DB-40E7-BB61-3BBA397F897F}" dt="2024-11-05T05:57:08.153" v="91" actId="1076"/>
      <pc:docMkLst>
        <pc:docMk/>
      </pc:docMkLst>
      <pc:sldChg chg="addSp delSp modSp mod">
        <pc:chgData name="瑛莉菜 羽田" userId="64c7e7a027abc1d1" providerId="LiveId" clId="{D6C6F255-45DB-40E7-BB61-3BBA397F897F}" dt="2024-11-05T05:57:08.153" v="91" actId="1076"/>
        <pc:sldMkLst>
          <pc:docMk/>
          <pc:sldMk cId="4010063240" sldId="375"/>
        </pc:sldMkLst>
        <pc:spChg chg="mod">
          <ac:chgData name="瑛莉菜 羽田" userId="64c7e7a027abc1d1" providerId="LiveId" clId="{D6C6F255-45DB-40E7-BB61-3BBA397F897F}" dt="2024-11-05T05:56:22.078" v="80" actId="107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6C6F255-45DB-40E7-BB61-3BBA397F897F}" dt="2024-11-05T05:55:16.775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6C6F255-45DB-40E7-BB61-3BBA397F897F}" dt="2024-11-05T05:55:27.880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6C6F255-45DB-40E7-BB61-3BBA397F897F}" dt="2024-11-05T05:56:32.798" v="81" actId="478"/>
          <ac:picMkLst>
            <pc:docMk/>
            <pc:sldMk cId="4010063240" sldId="375"/>
            <ac:picMk id="5" creationId="{BF950668-41BE-94FF-27A0-AF20DDC83C54}"/>
          </ac:picMkLst>
        </pc:picChg>
        <pc:picChg chg="add mod">
          <ac:chgData name="瑛莉菜 羽田" userId="64c7e7a027abc1d1" providerId="LiveId" clId="{D6C6F255-45DB-40E7-BB61-3BBA397F897F}" dt="2024-11-05T05:56:48.596" v="86" actId="14100"/>
          <ac:picMkLst>
            <pc:docMk/>
            <pc:sldMk cId="4010063240" sldId="375"/>
            <ac:picMk id="6" creationId="{3C52763E-64D0-11DB-14FC-1730F0C3CA56}"/>
          </ac:picMkLst>
        </pc:picChg>
        <pc:picChg chg="del">
          <ac:chgData name="瑛莉菜 羽田" userId="64c7e7a027abc1d1" providerId="LiveId" clId="{D6C6F255-45DB-40E7-BB61-3BBA397F897F}" dt="2024-11-05T05:56:33.442" v="82" actId="478"/>
          <ac:picMkLst>
            <pc:docMk/>
            <pc:sldMk cId="4010063240" sldId="375"/>
            <ac:picMk id="8" creationId="{2C5E63CD-A377-0F8D-BD5A-6EB74F374BE6}"/>
          </ac:picMkLst>
        </pc:picChg>
        <pc:picChg chg="add mod">
          <ac:chgData name="瑛莉菜 羽田" userId="64c7e7a027abc1d1" providerId="LiveId" clId="{D6C6F255-45DB-40E7-BB61-3BBA397F897F}" dt="2024-11-05T05:57:08.153" v="91" actId="1076"/>
          <ac:picMkLst>
            <pc:docMk/>
            <pc:sldMk cId="4010063240" sldId="375"/>
            <ac:picMk id="9" creationId="{38576518-47F8-1A3A-785A-B445234F3057}"/>
          </ac:picMkLst>
        </pc:picChg>
      </pc:sldChg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  <pc:sldChg chg="addSp delSp modSp mod">
        <pc:chgData name="瑛莉菜 羽田" userId="64c7e7a027abc1d1" providerId="LiveId" clId="{3905E462-BF7C-4E3C-9E73-73C7ABAD6F32}" dt="2024-11-05T03:49:18.595" v="64" actId="1076"/>
        <pc:sldMkLst>
          <pc:docMk/>
          <pc:sldMk cId="4010063240" sldId="375"/>
        </pc:sldMkLst>
        <pc:spChg chg="mod">
          <ac:chgData name="瑛莉菜 羽田" userId="64c7e7a027abc1d1" providerId="LiveId" clId="{3905E462-BF7C-4E3C-9E73-73C7ABAD6F32}" dt="2024-11-05T03:48:34.394" v="5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905E462-BF7C-4E3C-9E73-73C7ABAD6F32}" dt="2024-11-05T03:48:51.778" v="5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905E462-BF7C-4E3C-9E73-73C7ABAD6F32}" dt="2024-11-05T03:48:13.119" v="2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905E462-BF7C-4E3C-9E73-73C7ABAD6F32}" dt="2024-11-05T03:48:20.450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905E462-BF7C-4E3C-9E73-73C7ABAD6F32}" dt="2024-11-05T03:48:55.173" v="58" actId="478"/>
          <ac:picMkLst>
            <pc:docMk/>
            <pc:sldMk cId="4010063240" sldId="375"/>
            <ac:picMk id="5" creationId="{79AE9581-A129-DBA8-5130-E503327C33F3}"/>
          </ac:picMkLst>
        </pc:picChg>
        <pc:picChg chg="add mod">
          <ac:chgData name="瑛莉菜 羽田" userId="64c7e7a027abc1d1" providerId="LiveId" clId="{3905E462-BF7C-4E3C-9E73-73C7ABAD6F32}" dt="2024-11-05T03:49:07.090" v="61" actId="1076"/>
          <ac:picMkLst>
            <pc:docMk/>
            <pc:sldMk cId="4010063240" sldId="375"/>
            <ac:picMk id="6" creationId="{4BD99627-CEDF-B324-10E6-E68680BDBB1F}"/>
          </ac:picMkLst>
        </pc:picChg>
        <pc:picChg chg="del">
          <ac:chgData name="瑛莉菜 羽田" userId="64c7e7a027abc1d1" providerId="LiveId" clId="{3905E462-BF7C-4E3C-9E73-73C7ABAD6F32}" dt="2024-11-05T03:48:54.543" v="57" actId="478"/>
          <ac:picMkLst>
            <pc:docMk/>
            <pc:sldMk cId="4010063240" sldId="375"/>
            <ac:picMk id="8" creationId="{E70820EA-C9E1-40A8-B1FD-9CDB82176233}"/>
          </ac:picMkLst>
        </pc:picChg>
        <pc:picChg chg="add mod">
          <ac:chgData name="瑛莉菜 羽田" userId="64c7e7a027abc1d1" providerId="LiveId" clId="{3905E462-BF7C-4E3C-9E73-73C7ABAD6F32}" dt="2024-11-05T03:49:18.595" v="64" actId="1076"/>
          <ac:picMkLst>
            <pc:docMk/>
            <pc:sldMk cId="4010063240" sldId="375"/>
            <ac:picMk id="9" creationId="{68295F80-19E7-C1DE-2C88-CE84B40242D6}"/>
          </ac:picMkLst>
        </pc:picChg>
      </pc:sldChg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A598AF27-5F5E-42C2-854B-76A0F5019581}"/>
    <pc:docChg chg="custSel modSld">
      <pc:chgData name="瑛莉菜 羽田" userId="64c7e7a027abc1d1" providerId="LiveId" clId="{A598AF27-5F5E-42C2-854B-76A0F5019581}" dt="2024-11-05T06:11:06.983" v="3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187602A2-DE57-45D5-AACB-055EB2EDB137}"/>
    <pc:docChg chg="custSel modSld">
      <pc:chgData name="瑛莉菜 羽田" userId="64c7e7a027abc1d1" providerId="LiveId" clId="{187602A2-DE57-45D5-AACB-055EB2EDB137}" dt="2024-11-05T06:13:51.685" v="1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05B5D12F-A83C-487F-B17C-EECFCE48FCBC}"/>
    <pc:docChg chg="custSel modSld">
      <pc:chgData name="瑛莉菜 羽田" userId="64c7e7a027abc1d1" providerId="LiveId" clId="{05B5D12F-A83C-487F-B17C-EECFCE48FCBC}" dt="2024-11-05T06:16:21.056" v="18" actId="1076"/>
      <pc:docMkLst>
        <pc:docMk/>
      </pc:docMkLst>
      <pc:sldChg chg="addSp delSp modSp mod">
        <pc:chgData name="瑛莉菜 羽田" userId="64c7e7a027abc1d1" providerId="LiveId" clId="{05B5D12F-A83C-487F-B17C-EECFCE48FCBC}" dt="2024-11-05T06:16:21.056" v="18" actId="1076"/>
        <pc:sldMkLst>
          <pc:docMk/>
          <pc:sldMk cId="4010063240" sldId="375"/>
        </pc:sldMkLst>
        <pc:spChg chg="mod">
          <ac:chgData name="瑛莉菜 羽田" userId="64c7e7a027abc1d1" providerId="LiveId" clId="{05B5D12F-A83C-487F-B17C-EECFCE48FCBC}" dt="2024-11-05T06:15:05.829" v="10"/>
          <ac:spMkLst>
            <pc:docMk/>
            <pc:sldMk cId="4010063240" sldId="375"/>
            <ac:spMk id="4" creationId="{4089F0E4-8EB1-65F8-1F8E-DFAE3A950B63}"/>
          </ac:spMkLst>
        </pc:spChg>
        <pc:picChg chg="del">
          <ac:chgData name="瑛莉菜 羽田" userId="64c7e7a027abc1d1" providerId="LiveId" clId="{05B5D12F-A83C-487F-B17C-EECFCE48FCBC}" dt="2024-11-05T06:15:53.268" v="11" actId="478"/>
          <ac:picMkLst>
            <pc:docMk/>
            <pc:sldMk cId="4010063240" sldId="375"/>
            <ac:picMk id="5" creationId="{E461C5E8-DE0D-8C64-1CF4-808CF7122C05}"/>
          </ac:picMkLst>
        </pc:picChg>
        <pc:picChg chg="add mod">
          <ac:chgData name="瑛莉菜 羽田" userId="64c7e7a027abc1d1" providerId="LiveId" clId="{05B5D12F-A83C-487F-B17C-EECFCE48FCBC}" dt="2024-11-05T06:16:07.603" v="15" actId="1076"/>
          <ac:picMkLst>
            <pc:docMk/>
            <pc:sldMk cId="4010063240" sldId="375"/>
            <ac:picMk id="6" creationId="{65C7850E-9C6B-133A-5257-A149E8192788}"/>
          </ac:picMkLst>
        </pc:picChg>
        <pc:picChg chg="del">
          <ac:chgData name="瑛莉菜 羽田" userId="64c7e7a027abc1d1" providerId="LiveId" clId="{05B5D12F-A83C-487F-B17C-EECFCE48FCBC}" dt="2024-11-05T06:15:53.876" v="12" actId="478"/>
          <ac:picMkLst>
            <pc:docMk/>
            <pc:sldMk cId="4010063240" sldId="375"/>
            <ac:picMk id="8" creationId="{C72E71A0-078A-38A3-FDD7-52BD02D4483E}"/>
          </ac:picMkLst>
        </pc:picChg>
        <pc:picChg chg="add mod">
          <ac:chgData name="瑛莉菜 羽田" userId="64c7e7a027abc1d1" providerId="LiveId" clId="{05B5D12F-A83C-487F-B17C-EECFCE48FCBC}" dt="2024-11-05T06:16:21.056" v="18" actId="1076"/>
          <ac:picMkLst>
            <pc:docMk/>
            <pc:sldMk cId="4010063240" sldId="375"/>
            <ac:picMk id="9" creationId="{A5F4E638-CEB6-C9E3-E776-E51B0B88DDFF}"/>
          </ac:picMkLst>
        </pc:picChg>
      </pc:sldChg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  <pc:sldChg chg="addSp delSp modSp mod">
        <pc:chgData name="瑛莉菜 羽田" userId="64c7e7a027abc1d1" providerId="LiveId" clId="{25FB4B5D-C41E-42BD-BB27-639D5805F3A0}" dt="2024-11-05T03:11:20.527" v="42" actId="1076"/>
        <pc:sldMkLst>
          <pc:docMk/>
          <pc:sldMk cId="4010063240" sldId="375"/>
        </pc:sldMkLst>
        <pc:spChg chg="mod">
          <ac:chgData name="瑛莉菜 羽田" userId="64c7e7a027abc1d1" providerId="LiveId" clId="{25FB4B5D-C41E-42BD-BB27-639D5805F3A0}" dt="2024-11-05T03:10:46.480" v="3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5FB4B5D-C41E-42BD-BB27-639D5805F3A0}" dt="2024-11-05T03:10:12.205" v="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5FB4B5D-C41E-42BD-BB27-639D5805F3A0}" dt="2024-11-05T03:10:01.9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5FB4B5D-C41E-42BD-BB27-639D5805F3A0}" dt="2024-11-05T03:10:22.734" v="12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5FB4B5D-C41E-42BD-BB27-639D5805F3A0}" dt="2024-11-05T03:10:53.200" v="31" actId="478"/>
          <ac:picMkLst>
            <pc:docMk/>
            <pc:sldMk cId="4010063240" sldId="375"/>
            <ac:picMk id="5" creationId="{278EE994-CB4E-930A-93A2-63171FE4EF83}"/>
          </ac:picMkLst>
        </pc:picChg>
        <pc:picChg chg="add mod">
          <ac:chgData name="瑛莉菜 羽田" userId="64c7e7a027abc1d1" providerId="LiveId" clId="{25FB4B5D-C41E-42BD-BB27-639D5805F3A0}" dt="2024-11-05T03:11:05.505" v="37" actId="1076"/>
          <ac:picMkLst>
            <pc:docMk/>
            <pc:sldMk cId="4010063240" sldId="375"/>
            <ac:picMk id="6" creationId="{53013BA1-57F4-425D-4A54-A524A7545DA8}"/>
          </ac:picMkLst>
        </pc:picChg>
        <pc:picChg chg="del">
          <ac:chgData name="瑛莉菜 羽田" userId="64c7e7a027abc1d1" providerId="LiveId" clId="{25FB4B5D-C41E-42BD-BB27-639D5805F3A0}" dt="2024-11-05T03:10:53.908" v="32" actId="478"/>
          <ac:picMkLst>
            <pc:docMk/>
            <pc:sldMk cId="4010063240" sldId="375"/>
            <ac:picMk id="8" creationId="{4802906F-EDFC-2D69-B89A-570212656528}"/>
          </ac:picMkLst>
        </pc:picChg>
        <pc:picChg chg="add mod">
          <ac:chgData name="瑛莉菜 羽田" userId="64c7e7a027abc1d1" providerId="LiveId" clId="{25FB4B5D-C41E-42BD-BB27-639D5805F3A0}" dt="2024-11-05T03:11:20.527" v="42" actId="1076"/>
          <ac:picMkLst>
            <pc:docMk/>
            <pc:sldMk cId="4010063240" sldId="375"/>
            <ac:picMk id="9" creationId="{081FC105-5D5E-EDD3-E8F8-630DFBE46EC9}"/>
          </ac:picMkLst>
        </pc:picChg>
      </pc:sldChg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レザースタイルマルチケース（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H147×W120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kumimoji="1"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PU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EVA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91801" y="5907862"/>
            <a:ext cx="605747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大きく開いて収納できる合皮素材のマルチケースです。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単色印刷からフルカラー印刷まで対応可能ですので、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お好きなデザインでグッズをおつくり頂くことが可能です。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53507" y="6529284"/>
            <a:ext cx="462423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W97×H70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W97×H70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素押し・箔押し印刷範囲：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・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D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／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W40×H10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5C7850E-9C6B-133A-5257-A149E8192788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02500" y="896736"/>
            <a:ext cx="3020299" cy="2921273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A5F4E638-CEB6-C9E3-E776-E51B0B88DDF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471185" y="2623232"/>
            <a:ext cx="2106565" cy="2039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20075</TotalTime>
  <Words>205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2024-11-05T06:16:22Z</dcterms:modified>
</cp:coreProperties>
</file>