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スリムサーモステンレスボトル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200ml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l-GR" altLang="ja-JP" sz="1000" b="0" i="0" dirty="0">
                <a:solidFill>
                  <a:srgbClr val="333333"/>
                </a:solidFill>
                <a:effectLst/>
                <a:latin typeface="Meiryo" panose="020B0604030504040204" pitchFamily="34" charset="-128"/>
                <a:ea typeface="Meiryo" panose="020B0604030504040204" pitchFamily="34" charset="-128"/>
              </a:rPr>
              <a:t>Φ57×</a:t>
            </a:r>
            <a:r>
              <a:rPr lang="en-US" altLang="ja-JP" sz="1000" b="0" i="0" dirty="0">
                <a:solidFill>
                  <a:srgbClr val="333333"/>
                </a:solidFill>
                <a:effectLst/>
                <a:latin typeface="Meiryo" panose="020B0604030504040204" pitchFamily="34" charset="-128"/>
                <a:ea typeface="Meiryo" panose="020B0604030504040204" pitchFamily="34" charset="-128"/>
              </a:rPr>
              <a:t>H154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・インクジェット・熱転写</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　側面／</a:t>
            </a:r>
            <a:r>
              <a:rPr lang="en-US" altLang="ja-JP" sz="1000" b="0" i="0" dirty="0">
                <a:solidFill>
                  <a:srgbClr val="333333"/>
                </a:solidFill>
                <a:effectLst/>
                <a:latin typeface="Meiryo" panose="020B0604030504040204" pitchFamily="34" charset="-128"/>
                <a:ea typeface="Meiryo" panose="020B0604030504040204" pitchFamily="34" charset="-128"/>
              </a:rPr>
              <a:t>W173×H101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熱転写印刷範囲：側面／</a:t>
            </a:r>
            <a:r>
              <a:rPr lang="en-US" altLang="ja-JP" sz="1000" b="0" i="0" dirty="0">
                <a:solidFill>
                  <a:srgbClr val="333333"/>
                </a:solidFill>
                <a:effectLst/>
                <a:latin typeface="Meiryo" panose="020B0604030504040204" pitchFamily="34" charset="-128"/>
                <a:ea typeface="Meiryo" panose="020B0604030504040204" pitchFamily="34" charset="-128"/>
              </a:rPr>
              <a:t>W148×H90(mm)</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W173×H96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真空</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重構造で、温度をしっかりキープできるステンレスボトルです。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分解も簡単で洗い物も楽に行うことができます。ワンポイントロゴ印刷から側面への大きいデザインの印刷もフルカラーで対応可能です。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アーティスト物販からカフェや雑貨店での販売品としても。企業の記念品ノベルティとしても幅広いご用途でご利用いただけます。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18467</TotalTime>
  <Words>259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626</cp:revision>
  <cp:lastPrinted>2021-10-13T13:51:27Z</cp:lastPrinted>
  <dcterms:created xsi:type="dcterms:W3CDTF">2013-12-25T09:34:24Z</dcterms:created>
  <dcterms:modified xsi:type="dcterms:W3CDTF">2024-09-18T04:42:03Z</dcterms:modified>
</cp:coreProperties>
</file>