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D5FE20-9CBA-4CAE-AB2E-760287AF2662}" v="10" dt="2024-11-05T03:42:17.287"/>
    <p1510:client id="{25FB4B5D-C41E-42BD-BB27-639D5805F3A0}" v="8" dt="2024-11-05T03:10:46.480"/>
    <p1510:client id="{3905E462-BF7C-4E3C-9E73-73C7ABAD6F32}" v="8" dt="2024-11-05T03:48:34.394"/>
    <p1510:client id="{43DC86B1-8526-474A-960F-19F36B71C805}" v="8" dt="2024-11-05T02:59:43.769"/>
    <p1510:client id="{98B543F0-FB8F-4F6B-A41C-95CAC52D1998}" v="12" dt="2024-11-05T03:08:42.383"/>
    <p1510:client id="{D6F4154A-DFD5-4828-B4D5-B73487AC6816}" v="4" dt="2024-11-05T04:00:10.340"/>
    <p1510:client id="{E937B59B-5C56-43B5-94C6-46AA0F34BFB9}" v="6" dt="2024-11-05T04:14:08.5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186080DA-07B9-4150-BB9E-28E4148E7E9A}"/>
    <pc:docChg chg="custSel modSld">
      <pc:chgData name="瑛莉菜 羽田" userId="64c7e7a027abc1d1" providerId="LiveId" clId="{186080DA-07B9-4150-BB9E-28E4148E7E9A}" dt="2024-11-05T03:58:16.669" v="12"/>
      <pc:docMkLst>
        <pc:docMk/>
      </pc:docMkLst>
      <pc:sldChg chg="addSp delSp modSp mod">
        <pc:chgData name="瑛莉菜 羽田" userId="64c7e7a027abc1d1" providerId="LiveId" clId="{186080DA-07B9-4150-BB9E-28E4148E7E9A}" dt="2024-11-05T03:58:16.669" v="12"/>
        <pc:sldMkLst>
          <pc:docMk/>
          <pc:sldMk cId="4010063240" sldId="375"/>
        </pc:sldMkLst>
        <pc:spChg chg="mod">
          <ac:chgData name="瑛莉菜 羽田" userId="64c7e7a027abc1d1" providerId="LiveId" clId="{186080DA-07B9-4150-BB9E-28E4148E7E9A}" dt="2024-11-05T03:57:24.922" v="2"/>
          <ac:spMkLst>
            <pc:docMk/>
            <pc:sldMk cId="4010063240" sldId="375"/>
            <ac:spMk id="4" creationId="{4089F0E4-8EB1-65F8-1F8E-DFAE3A950B63}"/>
          </ac:spMkLst>
        </pc:spChg>
        <pc:spChg chg="mod">
          <ac:chgData name="瑛莉菜 羽田" userId="64c7e7a027abc1d1" providerId="LiveId" clId="{186080DA-07B9-4150-BB9E-28E4148E7E9A}" dt="2024-11-05T03:58:16.669" v="12"/>
          <ac:spMkLst>
            <pc:docMk/>
            <pc:sldMk cId="4010063240" sldId="375"/>
            <ac:spMk id="10" creationId="{C3C3B70E-4FFF-B141-8B18-557D6A287CFD}"/>
          </ac:spMkLst>
        </pc:spChg>
        <pc:spChg chg="mod">
          <ac:chgData name="瑛莉菜 羽田" userId="64c7e7a027abc1d1" providerId="LiveId" clId="{186080DA-07B9-4150-BB9E-28E4148E7E9A}" dt="2024-11-05T03:57:07.607" v="0"/>
          <ac:spMkLst>
            <pc:docMk/>
            <pc:sldMk cId="4010063240" sldId="375"/>
            <ac:spMk id="23" creationId="{00000000-0000-0000-0000-000000000000}"/>
          </ac:spMkLst>
        </pc:spChg>
        <pc:spChg chg="mod">
          <ac:chgData name="瑛莉菜 羽田" userId="64c7e7a027abc1d1" providerId="LiveId" clId="{186080DA-07B9-4150-BB9E-28E4148E7E9A}" dt="2024-11-05T03:57:16.517" v="1"/>
          <ac:spMkLst>
            <pc:docMk/>
            <pc:sldMk cId="4010063240" sldId="375"/>
            <ac:spMk id="65" creationId="{00000000-0000-0000-0000-000000000000}"/>
          </ac:spMkLst>
        </pc:spChg>
        <pc:picChg chg="del">
          <ac:chgData name="瑛莉菜 羽田" userId="64c7e7a027abc1d1" providerId="LiveId" clId="{186080DA-07B9-4150-BB9E-28E4148E7E9A}" dt="2024-11-05T03:57:32.417" v="3" actId="478"/>
          <ac:picMkLst>
            <pc:docMk/>
            <pc:sldMk cId="4010063240" sldId="375"/>
            <ac:picMk id="5" creationId="{B76D0B6A-40D7-5274-046E-A04BE8F7DE26}"/>
          </ac:picMkLst>
        </pc:picChg>
        <pc:picChg chg="add mod">
          <ac:chgData name="瑛莉菜 羽田" userId="64c7e7a027abc1d1" providerId="LiveId" clId="{186080DA-07B9-4150-BB9E-28E4148E7E9A}" dt="2024-11-05T03:57:48.978" v="8" actId="14100"/>
          <ac:picMkLst>
            <pc:docMk/>
            <pc:sldMk cId="4010063240" sldId="375"/>
            <ac:picMk id="6" creationId="{D03BE215-B779-13EB-0692-6435917B389A}"/>
          </ac:picMkLst>
        </pc:picChg>
        <pc:picChg chg="del">
          <ac:chgData name="瑛莉菜 羽田" userId="64c7e7a027abc1d1" providerId="LiveId" clId="{186080DA-07B9-4150-BB9E-28E4148E7E9A}" dt="2024-11-05T03:57:33.039" v="4" actId="478"/>
          <ac:picMkLst>
            <pc:docMk/>
            <pc:sldMk cId="4010063240" sldId="375"/>
            <ac:picMk id="8" creationId="{FF512556-A90A-BBAB-7780-657AB34EF191}"/>
          </ac:picMkLst>
        </pc:picChg>
        <pc:picChg chg="add mod">
          <ac:chgData name="瑛莉菜 羽田" userId="64c7e7a027abc1d1" providerId="LiveId" clId="{186080DA-07B9-4150-BB9E-28E4148E7E9A}" dt="2024-11-05T03:58:01.886" v="11" actId="1076"/>
          <ac:picMkLst>
            <pc:docMk/>
            <pc:sldMk cId="4010063240" sldId="375"/>
            <ac:picMk id="9" creationId="{FEA6E607-963F-5C81-3D24-27C9E32C3E4A}"/>
          </ac:picMkLst>
        </pc:picChg>
      </pc:sldChg>
    </pc:docChg>
  </pc:docChgLst>
  <pc:docChgLst>
    <pc:chgData name="瑛莉菜 羽田" userId="64c7e7a027abc1d1" providerId="LiveId" clId="{64C0E99D-1AE0-4116-9A16-CCDDD21265F7}"/>
    <pc:docChg chg="custSel modSld">
      <pc:chgData name="瑛莉菜 羽田" userId="64c7e7a027abc1d1" providerId="LiveId" clId="{64C0E99D-1AE0-4116-9A16-CCDDD21265F7}" dt="2024-11-05T04:07:58.078" v="30"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9E309F5B-2148-498D-BEA9-FDF9569CEEEB}"/>
    <pc:docChg chg="custSel modSld">
      <pc:chgData name="瑛莉菜 羽田" userId="64c7e7a027abc1d1" providerId="LiveId" clId="{9E309F5B-2148-498D-BEA9-FDF9569CEEEB}" dt="2024-11-05T04:16:27.269" v="23" actId="1076"/>
      <pc:docMkLst>
        <pc:docMk/>
      </pc:docMkLst>
      <pc:sldChg chg="addSp delSp modSp mod">
        <pc:chgData name="瑛莉菜 羽田" userId="64c7e7a027abc1d1" providerId="LiveId" clId="{9E309F5B-2148-498D-BEA9-FDF9569CEEEB}" dt="2024-11-05T04:16:27.269" v="23" actId="1076"/>
        <pc:sldMkLst>
          <pc:docMk/>
          <pc:sldMk cId="4010063240" sldId="375"/>
        </pc:sldMkLst>
        <pc:spChg chg="mod">
          <ac:chgData name="瑛莉菜 羽田" userId="64c7e7a027abc1d1" providerId="LiveId" clId="{9E309F5B-2148-498D-BEA9-FDF9569CEEEB}" dt="2024-11-05T04:15:41.985" v="11"/>
          <ac:spMkLst>
            <pc:docMk/>
            <pc:sldMk cId="4010063240" sldId="375"/>
            <ac:spMk id="4" creationId="{4089F0E4-8EB1-65F8-1F8E-DFAE3A950B63}"/>
          </ac:spMkLst>
        </pc:spChg>
        <pc:spChg chg="mod">
          <ac:chgData name="瑛莉菜 羽田" userId="64c7e7a027abc1d1" providerId="LiveId" clId="{9E309F5B-2148-498D-BEA9-FDF9569CEEEB}" dt="2024-11-05T04:16:01.099" v="14" actId="1076"/>
          <ac:spMkLst>
            <pc:docMk/>
            <pc:sldMk cId="4010063240" sldId="375"/>
            <ac:spMk id="14" creationId="{4C1CE79F-7A8C-E943-C2CD-9B9D895545B4}"/>
          </ac:spMkLst>
        </pc:spChg>
        <pc:spChg chg="mod">
          <ac:chgData name="瑛莉菜 羽田" userId="64c7e7a027abc1d1" providerId="LiveId" clId="{9E309F5B-2148-498D-BEA9-FDF9569CEEEB}" dt="2024-11-05T04:15:20.058" v="0"/>
          <ac:spMkLst>
            <pc:docMk/>
            <pc:sldMk cId="4010063240" sldId="375"/>
            <ac:spMk id="23" creationId="{00000000-0000-0000-0000-000000000000}"/>
          </ac:spMkLst>
        </pc:spChg>
        <pc:spChg chg="mod">
          <ac:chgData name="瑛莉菜 羽田" userId="64c7e7a027abc1d1" providerId="LiveId" clId="{9E309F5B-2148-498D-BEA9-FDF9569CEEEB}" dt="2024-11-05T04:15:31.771" v="10"/>
          <ac:spMkLst>
            <pc:docMk/>
            <pc:sldMk cId="4010063240" sldId="375"/>
            <ac:spMk id="65" creationId="{00000000-0000-0000-0000-000000000000}"/>
          </ac:spMkLst>
        </pc:spChg>
        <pc:picChg chg="del">
          <ac:chgData name="瑛莉菜 羽田" userId="64c7e7a027abc1d1" providerId="LiveId" clId="{9E309F5B-2148-498D-BEA9-FDF9569CEEEB}" dt="2024-11-05T04:16:03.380" v="16" actId="478"/>
          <ac:picMkLst>
            <pc:docMk/>
            <pc:sldMk cId="4010063240" sldId="375"/>
            <ac:picMk id="5" creationId="{ACA47B3D-8C17-BA49-85F6-4C95AF1B6DDA}"/>
          </ac:picMkLst>
        </pc:picChg>
        <pc:picChg chg="add mod">
          <ac:chgData name="瑛莉菜 羽田" userId="64c7e7a027abc1d1" providerId="LiveId" clId="{9E309F5B-2148-498D-BEA9-FDF9569CEEEB}" dt="2024-11-05T04:16:16.240" v="20" actId="14100"/>
          <ac:picMkLst>
            <pc:docMk/>
            <pc:sldMk cId="4010063240" sldId="375"/>
            <ac:picMk id="6" creationId="{967F45D1-D2C4-7B3B-C003-51C7FAB18A86}"/>
          </ac:picMkLst>
        </pc:picChg>
        <pc:picChg chg="del">
          <ac:chgData name="瑛莉菜 羽田" userId="64c7e7a027abc1d1" providerId="LiveId" clId="{9E309F5B-2148-498D-BEA9-FDF9569CEEEB}" dt="2024-11-05T04:16:02.876" v="15" actId="478"/>
          <ac:picMkLst>
            <pc:docMk/>
            <pc:sldMk cId="4010063240" sldId="375"/>
            <ac:picMk id="8" creationId="{80217A64-8763-4C9A-5514-E05DA1223587}"/>
          </ac:picMkLst>
        </pc:picChg>
        <pc:picChg chg="add mod">
          <ac:chgData name="瑛莉菜 羽田" userId="64c7e7a027abc1d1" providerId="LiveId" clId="{9E309F5B-2148-498D-BEA9-FDF9569CEEEB}" dt="2024-11-05T04:16:27.269" v="23" actId="1076"/>
          <ac:picMkLst>
            <pc:docMk/>
            <pc:sldMk cId="4010063240" sldId="375"/>
            <ac:picMk id="9" creationId="{CC9FBEF5-E1D3-EA67-EACA-25714F34DE82}"/>
          </ac:picMkLst>
        </pc:picChg>
      </pc:sldChg>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98B543F0-FB8F-4F6B-A41C-95CAC52D1998}"/>
    <pc:docChg chg="custSel modSld">
      <pc:chgData name="瑛莉菜 羽田" userId="64c7e7a027abc1d1" providerId="LiveId" clId="{98B543F0-FB8F-4F6B-A41C-95CAC52D1998}" dt="2024-11-05T03:09:21.447" v="43"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DEA5547C-1D37-4D7D-BD7F-CE9B94894773}"/>
    <pc:docChg chg="custSel modSld">
      <pc:chgData name="瑛莉菜 羽田" userId="64c7e7a027abc1d1" providerId="LiveId" clId="{DEA5547C-1D37-4D7D-BD7F-CE9B94894773}" dt="2024-10-21T07:44:45.854" v="13" actId="14100"/>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8FAA4852-4404-454F-BF9F-A5BF6DBC3589}"/>
    <pc:docChg chg="undo custSel modSld">
      <pc:chgData name="瑛莉菜 羽田" userId="64c7e7a027abc1d1" providerId="LiveId" clId="{8FAA4852-4404-454F-BF9F-A5BF6DBC3589}" dt="2024-10-21T08:01:09.440" v="3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7A3375B0-F0F4-47C5-B6B2-7BCE026B19E9}"/>
    <pc:docChg chg="undo custSel modSld">
      <pc:chgData name="瑛莉菜 羽田" userId="64c7e7a027abc1d1" providerId="LiveId" clId="{7A3375B0-F0F4-47C5-B6B2-7BCE026B19E9}" dt="2024-11-05T03:07:40.592" v="27" actId="1076"/>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43DC86B1-8526-474A-960F-19F36B71C805}"/>
    <pc:docChg chg="custSel modSld">
      <pc:chgData name="瑛莉菜 羽田" userId="64c7e7a027abc1d1" providerId="LiveId" clId="{43DC86B1-8526-474A-960F-19F36B71C805}" dt="2024-11-05T03:00:32.439" v="44"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D6F4154A-DFD5-4828-B4D5-B73487AC6816}"/>
    <pc:docChg chg="custSel modSld">
      <pc:chgData name="瑛莉菜 羽田" userId="64c7e7a027abc1d1" providerId="LiveId" clId="{D6F4154A-DFD5-4828-B4D5-B73487AC6816}" dt="2024-11-05T04:00:51.242" v="32" actId="14100"/>
      <pc:docMkLst>
        <pc:docMk/>
      </pc:docMkLst>
    </pc:docChg>
  </pc:docChgLst>
  <pc:docChgLst>
    <pc:chgData name="瑛莉菜 羽田" userId="64c7e7a027abc1d1" providerId="LiveId" clId="{92548E3F-C3CF-4E4B-A34E-3164AB18902E}"/>
    <pc:docChg chg="custSel modSld">
      <pc:chgData name="瑛莉菜 羽田" userId="64c7e7a027abc1d1" providerId="LiveId" clId="{92548E3F-C3CF-4E4B-A34E-3164AB18902E}" dt="2024-11-05T04:02:26.689" v="1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F2885D0C-3BEF-4249-9B13-46DFE6DDCAC4}"/>
    <pc:docChg chg="custSel modSld">
      <pc:chgData name="瑛莉菜 羽田" userId="64c7e7a027abc1d1" providerId="LiveId" clId="{F2885D0C-3BEF-4249-9B13-46DFE6DDCAC4}" dt="2024-10-21T07:54:55.558" v="62" actId="1076"/>
      <pc:docMkLst>
        <pc:docMk/>
      </pc:docMkLst>
      <pc:sldChg chg="addSp delSp modSp mod">
        <pc:chgData name="瑛莉菜 羽田" userId="64c7e7a027abc1d1" providerId="LiveId" clId="{F2885D0C-3BEF-4249-9B13-46DFE6DDCAC4}" dt="2024-10-21T07:54:55.558" v="62" actId="1076"/>
        <pc:sldMkLst>
          <pc:docMk/>
          <pc:sldMk cId="4010063240" sldId="375"/>
        </pc:sldMkLst>
        <pc:spChg chg="mod">
          <ac:chgData name="瑛莉菜 羽田" userId="64c7e7a027abc1d1" providerId="LiveId" clId="{F2885D0C-3BEF-4249-9B13-46DFE6DDCAC4}" dt="2024-10-21T07:53:48.068" v="29"/>
          <ac:spMkLst>
            <pc:docMk/>
            <pc:sldMk cId="4010063240" sldId="375"/>
            <ac:spMk id="4" creationId="{4089F0E4-8EB1-65F8-1F8E-DFAE3A950B63}"/>
          </ac:spMkLst>
        </pc:spChg>
        <pc:spChg chg="mod">
          <ac:chgData name="瑛莉菜 羽田" userId="64c7e7a027abc1d1" providerId="LiveId" clId="{F2885D0C-3BEF-4249-9B13-46DFE6DDCAC4}" dt="2024-10-21T07:54:25.027" v="51" actId="1076"/>
          <ac:spMkLst>
            <pc:docMk/>
            <pc:sldMk cId="4010063240" sldId="375"/>
            <ac:spMk id="14" creationId="{4C1CE79F-7A8C-E943-C2CD-9B9D895545B4}"/>
          </ac:spMkLst>
        </pc:spChg>
        <pc:spChg chg="mod">
          <ac:chgData name="瑛莉菜 羽田" userId="64c7e7a027abc1d1" providerId="LiveId" clId="{F2885D0C-3BEF-4249-9B13-46DFE6DDCAC4}" dt="2024-10-21T07:53:08.264" v="16" actId="20577"/>
          <ac:spMkLst>
            <pc:docMk/>
            <pc:sldMk cId="4010063240" sldId="375"/>
            <ac:spMk id="23" creationId="{00000000-0000-0000-0000-000000000000}"/>
          </ac:spMkLst>
        </pc:spChg>
        <pc:spChg chg="mod">
          <ac:chgData name="瑛莉菜 羽田" userId="64c7e7a027abc1d1" providerId="LiveId" clId="{F2885D0C-3BEF-4249-9B13-46DFE6DDCAC4}" dt="2024-10-21T07:53:17.702" v="26"/>
          <ac:spMkLst>
            <pc:docMk/>
            <pc:sldMk cId="4010063240" sldId="375"/>
            <ac:spMk id="65" creationId="{00000000-0000-0000-0000-000000000000}"/>
          </ac:spMkLst>
        </pc:spChg>
        <pc:picChg chg="add mod">
          <ac:chgData name="瑛莉菜 羽田" userId="64c7e7a027abc1d1" providerId="LiveId" clId="{F2885D0C-3BEF-4249-9B13-46DFE6DDCAC4}" dt="2024-10-21T07:54:37.547" v="57" actId="14100"/>
          <ac:picMkLst>
            <pc:docMk/>
            <pc:sldMk cId="4010063240" sldId="375"/>
            <ac:picMk id="5" creationId="{5E941EFB-45AA-696E-5E6A-04570C2FAA21}"/>
          </ac:picMkLst>
        </pc:picChg>
        <pc:picChg chg="del">
          <ac:chgData name="瑛莉菜 羽田" userId="64c7e7a027abc1d1" providerId="LiveId" clId="{F2885D0C-3BEF-4249-9B13-46DFE6DDCAC4}" dt="2024-10-21T07:54:26.504" v="52" actId="478"/>
          <ac:picMkLst>
            <pc:docMk/>
            <pc:sldMk cId="4010063240" sldId="375"/>
            <ac:picMk id="6" creationId="{E4C5A672-8C08-7C67-3566-B49803D2369D}"/>
          </ac:picMkLst>
        </pc:picChg>
        <pc:picChg chg="add mod">
          <ac:chgData name="瑛莉菜 羽田" userId="64c7e7a027abc1d1" providerId="LiveId" clId="{F2885D0C-3BEF-4249-9B13-46DFE6DDCAC4}" dt="2024-10-21T07:54:55.558" v="62" actId="1076"/>
          <ac:picMkLst>
            <pc:docMk/>
            <pc:sldMk cId="4010063240" sldId="375"/>
            <ac:picMk id="8" creationId="{ED66FC98-2208-6957-21D0-E610E466AC95}"/>
          </ac:picMkLst>
        </pc:picChg>
        <pc:picChg chg="del">
          <ac:chgData name="瑛莉菜 羽田" userId="64c7e7a027abc1d1" providerId="LiveId" clId="{F2885D0C-3BEF-4249-9B13-46DFE6DDCAC4}" dt="2024-10-21T07:54:26.929" v="53" actId="478"/>
          <ac:picMkLst>
            <pc:docMk/>
            <pc:sldMk cId="4010063240" sldId="375"/>
            <ac:picMk id="9" creationId="{5E8B1017-D915-E9BB-2E81-54C4D555F969}"/>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D57ABED5-439E-4336-AFD7-F8EBBBEE6FFE}"/>
    <pc:docChg chg="undo custSel modSld">
      <pc:chgData name="瑛莉菜 羽田" userId="64c7e7a027abc1d1" providerId="LiveId" clId="{D57ABED5-439E-4336-AFD7-F8EBBBEE6FFE}" dt="2024-10-21T08:24:50.709" v="47" actId="1076"/>
      <pc:docMkLst>
        <pc:docMk/>
      </pc:docMkLst>
      <pc:sldChg chg="addSp delSp modSp mod">
        <pc:chgData name="瑛莉菜 羽田" userId="64c7e7a027abc1d1" providerId="LiveId" clId="{D57ABED5-439E-4336-AFD7-F8EBBBEE6FFE}" dt="2024-10-21T08:24:50.709" v="47" actId="1076"/>
        <pc:sldMkLst>
          <pc:docMk/>
          <pc:sldMk cId="4010063240" sldId="375"/>
        </pc:sldMkLst>
        <pc:spChg chg="mod">
          <ac:chgData name="瑛莉菜 羽田" userId="64c7e7a027abc1d1" providerId="LiveId" clId="{D57ABED5-439E-4336-AFD7-F8EBBBEE6FFE}" dt="2024-10-21T08:23:37.549" v="34" actId="20577"/>
          <ac:spMkLst>
            <pc:docMk/>
            <pc:sldMk cId="4010063240" sldId="375"/>
            <ac:spMk id="4" creationId="{4089F0E4-8EB1-65F8-1F8E-DFAE3A950B63}"/>
          </ac:spMkLst>
        </pc:spChg>
        <pc:spChg chg="mod">
          <ac:chgData name="瑛莉菜 羽田" userId="64c7e7a027abc1d1" providerId="LiveId" clId="{D57ABED5-439E-4336-AFD7-F8EBBBEE6FFE}" dt="2024-10-21T08:22:20.931" v="8"/>
          <ac:spMkLst>
            <pc:docMk/>
            <pc:sldMk cId="4010063240" sldId="375"/>
            <ac:spMk id="10" creationId="{C3C3B70E-4FFF-B141-8B18-557D6A287CFD}"/>
          </ac:spMkLst>
        </pc:spChg>
        <pc:spChg chg="mod">
          <ac:chgData name="瑛莉菜 羽田" userId="64c7e7a027abc1d1" providerId="LiveId" clId="{D57ABED5-439E-4336-AFD7-F8EBBBEE6FFE}" dt="2024-10-21T08:24:22.558" v="38" actId="1076"/>
          <ac:spMkLst>
            <pc:docMk/>
            <pc:sldMk cId="4010063240" sldId="375"/>
            <ac:spMk id="14" creationId="{4C1CE79F-7A8C-E943-C2CD-9B9D895545B4}"/>
          </ac:spMkLst>
        </pc:spChg>
        <pc:spChg chg="mod">
          <ac:chgData name="瑛莉菜 羽田" userId="64c7e7a027abc1d1" providerId="LiveId" clId="{D57ABED5-439E-4336-AFD7-F8EBBBEE6FFE}" dt="2024-10-21T08:22:00.851" v="0"/>
          <ac:spMkLst>
            <pc:docMk/>
            <pc:sldMk cId="4010063240" sldId="375"/>
            <ac:spMk id="23" creationId="{00000000-0000-0000-0000-000000000000}"/>
          </ac:spMkLst>
        </pc:spChg>
        <pc:spChg chg="mod">
          <ac:chgData name="瑛莉菜 羽田" userId="64c7e7a027abc1d1" providerId="LiveId" clId="{D57ABED5-439E-4336-AFD7-F8EBBBEE6FFE}" dt="2024-10-21T08:22:07.162" v="1"/>
          <ac:spMkLst>
            <pc:docMk/>
            <pc:sldMk cId="4010063240" sldId="375"/>
            <ac:spMk id="65" creationId="{00000000-0000-0000-0000-000000000000}"/>
          </ac:spMkLst>
        </pc:spChg>
        <pc:picChg chg="del">
          <ac:chgData name="瑛莉菜 羽田" userId="64c7e7a027abc1d1" providerId="LiveId" clId="{D57ABED5-439E-4336-AFD7-F8EBBBEE6FFE}" dt="2024-10-21T08:24:23.776" v="39" actId="478"/>
          <ac:picMkLst>
            <pc:docMk/>
            <pc:sldMk cId="4010063240" sldId="375"/>
            <ac:picMk id="5" creationId="{D4FE1254-5409-6F3A-0F9B-BC0A25BA1D59}"/>
          </ac:picMkLst>
        </pc:picChg>
        <pc:picChg chg="add mod">
          <ac:chgData name="瑛莉菜 羽田" userId="64c7e7a027abc1d1" providerId="LiveId" clId="{D57ABED5-439E-4336-AFD7-F8EBBBEE6FFE}" dt="2024-10-21T08:24:36.113" v="43" actId="1076"/>
          <ac:picMkLst>
            <pc:docMk/>
            <pc:sldMk cId="4010063240" sldId="375"/>
            <ac:picMk id="6" creationId="{9A4ACDB1-20E8-17B3-2A5D-85B8D85C2B63}"/>
          </ac:picMkLst>
        </pc:picChg>
        <pc:picChg chg="del">
          <ac:chgData name="瑛莉菜 羽田" userId="64c7e7a027abc1d1" providerId="LiveId" clId="{D57ABED5-439E-4336-AFD7-F8EBBBEE6FFE}" dt="2024-10-21T08:24:24.303" v="40" actId="478"/>
          <ac:picMkLst>
            <pc:docMk/>
            <pc:sldMk cId="4010063240" sldId="375"/>
            <ac:picMk id="8" creationId="{AF927E2E-E329-30FE-56E4-369B9C7B717C}"/>
          </ac:picMkLst>
        </pc:picChg>
        <pc:picChg chg="add mod">
          <ac:chgData name="瑛莉菜 羽田" userId="64c7e7a027abc1d1" providerId="LiveId" clId="{D57ABED5-439E-4336-AFD7-F8EBBBEE6FFE}" dt="2024-10-21T08:24:50.709" v="47" actId="1076"/>
          <ac:picMkLst>
            <pc:docMk/>
            <pc:sldMk cId="4010063240" sldId="375"/>
            <ac:picMk id="9" creationId="{B9A21ECC-D56B-1C60-1F23-5BD93E00ADE7}"/>
          </ac:picMkLst>
        </pc:picChg>
      </pc:sldChg>
    </pc:docChg>
  </pc:docChgLst>
  <pc:docChgLst>
    <pc:chgData name="瑛莉菜 羽田" userId="64c7e7a027abc1d1" providerId="LiveId" clId="{F0CBFA70-4FA4-4894-81CC-0FE9DEF41500}"/>
    <pc:docChg chg="custSel modSld">
      <pc:chgData name="瑛莉菜 羽田" userId="64c7e7a027abc1d1" providerId="LiveId" clId="{F0CBFA70-4FA4-4894-81CC-0FE9DEF41500}" dt="2024-11-05T04:09:44.736" v="21"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25FB4B5D-C41E-42BD-BB27-639D5805F3A0}"/>
    <pc:docChg chg="custSel modSld">
      <pc:chgData name="瑛莉菜 羽田" userId="64c7e7a027abc1d1" providerId="LiveId" clId="{25FB4B5D-C41E-42BD-BB27-639D5805F3A0}" dt="2024-11-05T03:11:20.527" v="42" actId="1076"/>
      <pc:docMkLst>
        <pc:docMk/>
      </pc:docMkLst>
      <pc:sldChg chg="addSp delSp modSp mod">
        <pc:chgData name="瑛莉菜 羽田" userId="64c7e7a027abc1d1" providerId="LiveId" clId="{25FB4B5D-C41E-42BD-BB27-639D5805F3A0}" dt="2024-11-05T03:11:20.527" v="42" actId="1076"/>
        <pc:sldMkLst>
          <pc:docMk/>
          <pc:sldMk cId="4010063240" sldId="375"/>
        </pc:sldMkLst>
        <pc:spChg chg="mod">
          <ac:chgData name="瑛莉菜 羽田" userId="64c7e7a027abc1d1" providerId="LiveId" clId="{25FB4B5D-C41E-42BD-BB27-639D5805F3A0}" dt="2024-11-05T03:10:46.480" v="30"/>
          <ac:spMkLst>
            <pc:docMk/>
            <pc:sldMk cId="4010063240" sldId="375"/>
            <ac:spMk id="4" creationId="{4089F0E4-8EB1-65F8-1F8E-DFAE3A950B63}"/>
          </ac:spMkLst>
        </pc:spChg>
        <pc:spChg chg="mod">
          <ac:chgData name="瑛莉菜 羽田" userId="64c7e7a027abc1d1" providerId="LiveId" clId="{25FB4B5D-C41E-42BD-BB27-639D5805F3A0}" dt="2024-11-05T03:10:12.205" v="2" actId="20577"/>
          <ac:spMkLst>
            <pc:docMk/>
            <pc:sldMk cId="4010063240" sldId="375"/>
            <ac:spMk id="14" creationId="{4C1CE79F-7A8C-E943-C2CD-9B9D895545B4}"/>
          </ac:spMkLst>
        </pc:spChg>
        <pc:spChg chg="mod">
          <ac:chgData name="瑛莉菜 羽田" userId="64c7e7a027abc1d1" providerId="LiveId" clId="{25FB4B5D-C41E-42BD-BB27-639D5805F3A0}" dt="2024-11-05T03:10:01.910" v="0"/>
          <ac:spMkLst>
            <pc:docMk/>
            <pc:sldMk cId="4010063240" sldId="375"/>
            <ac:spMk id="23" creationId="{00000000-0000-0000-0000-000000000000}"/>
          </ac:spMkLst>
        </pc:spChg>
        <pc:spChg chg="mod">
          <ac:chgData name="瑛莉菜 羽田" userId="64c7e7a027abc1d1" providerId="LiveId" clId="{25FB4B5D-C41E-42BD-BB27-639D5805F3A0}" dt="2024-11-05T03:10:22.734" v="12"/>
          <ac:spMkLst>
            <pc:docMk/>
            <pc:sldMk cId="4010063240" sldId="375"/>
            <ac:spMk id="65" creationId="{00000000-0000-0000-0000-000000000000}"/>
          </ac:spMkLst>
        </pc:spChg>
        <pc:picChg chg="del">
          <ac:chgData name="瑛莉菜 羽田" userId="64c7e7a027abc1d1" providerId="LiveId" clId="{25FB4B5D-C41E-42BD-BB27-639D5805F3A0}" dt="2024-11-05T03:10:53.200" v="31" actId="478"/>
          <ac:picMkLst>
            <pc:docMk/>
            <pc:sldMk cId="4010063240" sldId="375"/>
            <ac:picMk id="5" creationId="{278EE994-CB4E-930A-93A2-63171FE4EF83}"/>
          </ac:picMkLst>
        </pc:picChg>
        <pc:picChg chg="add mod">
          <ac:chgData name="瑛莉菜 羽田" userId="64c7e7a027abc1d1" providerId="LiveId" clId="{25FB4B5D-C41E-42BD-BB27-639D5805F3A0}" dt="2024-11-05T03:11:05.505" v="37" actId="1076"/>
          <ac:picMkLst>
            <pc:docMk/>
            <pc:sldMk cId="4010063240" sldId="375"/>
            <ac:picMk id="6" creationId="{53013BA1-57F4-425D-4A54-A524A7545DA8}"/>
          </ac:picMkLst>
        </pc:picChg>
        <pc:picChg chg="del">
          <ac:chgData name="瑛莉菜 羽田" userId="64c7e7a027abc1d1" providerId="LiveId" clId="{25FB4B5D-C41E-42BD-BB27-639D5805F3A0}" dt="2024-11-05T03:10:53.908" v="32" actId="478"/>
          <ac:picMkLst>
            <pc:docMk/>
            <pc:sldMk cId="4010063240" sldId="375"/>
            <ac:picMk id="8" creationId="{4802906F-EDFC-2D69-B89A-570212656528}"/>
          </ac:picMkLst>
        </pc:picChg>
        <pc:picChg chg="add mod">
          <ac:chgData name="瑛莉菜 羽田" userId="64c7e7a027abc1d1" providerId="LiveId" clId="{25FB4B5D-C41E-42BD-BB27-639D5805F3A0}" dt="2024-11-05T03:11:20.527" v="42" actId="1076"/>
          <ac:picMkLst>
            <pc:docMk/>
            <pc:sldMk cId="4010063240" sldId="375"/>
            <ac:picMk id="9" creationId="{081FC105-5D5E-EDD3-E8F8-630DFBE46EC9}"/>
          </ac:picMkLst>
        </pc:picChg>
      </pc:sldChg>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5E65BF66-3297-44D4-9B3F-E518B8789EAA}"/>
    <pc:docChg chg="custSel modSld">
      <pc:chgData name="瑛莉菜 羽田" userId="64c7e7a027abc1d1" providerId="LiveId" clId="{5E65BF66-3297-44D4-9B3F-E518B8789EAA}" dt="2024-10-21T08:28:19.305" v="54"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3905E462-BF7C-4E3C-9E73-73C7ABAD6F32}"/>
    <pc:docChg chg="undo custSel modSld">
      <pc:chgData name="瑛莉菜 羽田" userId="64c7e7a027abc1d1" providerId="LiveId" clId="{3905E462-BF7C-4E3C-9E73-73C7ABAD6F32}" dt="2024-11-05T03:49:18.595" v="64" actId="1076"/>
      <pc:docMkLst>
        <pc:docMk/>
      </pc:docMkLst>
      <pc:sldChg chg="addSp delSp modSp mod">
        <pc:chgData name="瑛莉菜 羽田" userId="64c7e7a027abc1d1" providerId="LiveId" clId="{3905E462-BF7C-4E3C-9E73-73C7ABAD6F32}" dt="2024-11-05T03:49:18.595" v="64" actId="1076"/>
        <pc:sldMkLst>
          <pc:docMk/>
          <pc:sldMk cId="4010063240" sldId="375"/>
        </pc:sldMkLst>
        <pc:spChg chg="mod">
          <ac:chgData name="瑛莉菜 羽田" userId="64c7e7a027abc1d1" providerId="LiveId" clId="{3905E462-BF7C-4E3C-9E73-73C7ABAD6F32}" dt="2024-11-05T03:48:34.394" v="54"/>
          <ac:spMkLst>
            <pc:docMk/>
            <pc:sldMk cId="4010063240" sldId="375"/>
            <ac:spMk id="4" creationId="{4089F0E4-8EB1-65F8-1F8E-DFAE3A950B63}"/>
          </ac:spMkLst>
        </pc:spChg>
        <pc:spChg chg="mod">
          <ac:chgData name="瑛莉菜 羽田" userId="64c7e7a027abc1d1" providerId="LiveId" clId="{3905E462-BF7C-4E3C-9E73-73C7ABAD6F32}" dt="2024-11-05T03:48:51.778" v="56" actId="20577"/>
          <ac:spMkLst>
            <pc:docMk/>
            <pc:sldMk cId="4010063240" sldId="375"/>
            <ac:spMk id="14" creationId="{4C1CE79F-7A8C-E943-C2CD-9B9D895545B4}"/>
          </ac:spMkLst>
        </pc:spChg>
        <pc:spChg chg="mod">
          <ac:chgData name="瑛莉菜 羽田" userId="64c7e7a027abc1d1" providerId="LiveId" clId="{3905E462-BF7C-4E3C-9E73-73C7ABAD6F32}" dt="2024-11-05T03:48:13.119" v="25" actId="20577"/>
          <ac:spMkLst>
            <pc:docMk/>
            <pc:sldMk cId="4010063240" sldId="375"/>
            <ac:spMk id="23" creationId="{00000000-0000-0000-0000-000000000000}"/>
          </ac:spMkLst>
        </pc:spChg>
        <pc:spChg chg="mod">
          <ac:chgData name="瑛莉菜 羽田" userId="64c7e7a027abc1d1" providerId="LiveId" clId="{3905E462-BF7C-4E3C-9E73-73C7ABAD6F32}" dt="2024-11-05T03:48:20.450" v="35"/>
          <ac:spMkLst>
            <pc:docMk/>
            <pc:sldMk cId="4010063240" sldId="375"/>
            <ac:spMk id="65" creationId="{00000000-0000-0000-0000-000000000000}"/>
          </ac:spMkLst>
        </pc:spChg>
        <pc:picChg chg="del">
          <ac:chgData name="瑛莉菜 羽田" userId="64c7e7a027abc1d1" providerId="LiveId" clId="{3905E462-BF7C-4E3C-9E73-73C7ABAD6F32}" dt="2024-11-05T03:48:55.173" v="58" actId="478"/>
          <ac:picMkLst>
            <pc:docMk/>
            <pc:sldMk cId="4010063240" sldId="375"/>
            <ac:picMk id="5" creationId="{79AE9581-A129-DBA8-5130-E503327C33F3}"/>
          </ac:picMkLst>
        </pc:picChg>
        <pc:picChg chg="add mod">
          <ac:chgData name="瑛莉菜 羽田" userId="64c7e7a027abc1d1" providerId="LiveId" clId="{3905E462-BF7C-4E3C-9E73-73C7ABAD6F32}" dt="2024-11-05T03:49:07.090" v="61" actId="1076"/>
          <ac:picMkLst>
            <pc:docMk/>
            <pc:sldMk cId="4010063240" sldId="375"/>
            <ac:picMk id="6" creationId="{4BD99627-CEDF-B324-10E6-E68680BDBB1F}"/>
          </ac:picMkLst>
        </pc:picChg>
        <pc:picChg chg="del">
          <ac:chgData name="瑛莉菜 羽田" userId="64c7e7a027abc1d1" providerId="LiveId" clId="{3905E462-BF7C-4E3C-9E73-73C7ABAD6F32}" dt="2024-11-05T03:48:54.543" v="57" actId="478"/>
          <ac:picMkLst>
            <pc:docMk/>
            <pc:sldMk cId="4010063240" sldId="375"/>
            <ac:picMk id="8" creationId="{E70820EA-C9E1-40A8-B1FD-9CDB82176233}"/>
          </ac:picMkLst>
        </pc:picChg>
        <pc:picChg chg="add mod">
          <ac:chgData name="瑛莉菜 羽田" userId="64c7e7a027abc1d1" providerId="LiveId" clId="{3905E462-BF7C-4E3C-9E73-73C7ABAD6F32}" dt="2024-11-05T03:49:18.595" v="64" actId="1076"/>
          <ac:picMkLst>
            <pc:docMk/>
            <pc:sldMk cId="4010063240" sldId="375"/>
            <ac:picMk id="9" creationId="{68295F80-19E7-C1DE-2C88-CE84B40242D6}"/>
          </ac:picMkLst>
        </pc:picChg>
      </pc:sldChg>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22D5FE20-9CBA-4CAE-AB2E-760287AF2662}"/>
    <pc:docChg chg="custSel modSld">
      <pc:chgData name="瑛莉菜 羽田" userId="64c7e7a027abc1d1" providerId="LiveId" clId="{22D5FE20-9CBA-4CAE-AB2E-760287AF2662}" dt="2024-11-05T03:42:56.384" v="36"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12400B96-52C5-4B92-8D5F-AEF2885109A1}"/>
    <pc:docChg chg="custSel modSld">
      <pc:chgData name="瑛莉菜 羽田" userId="64c7e7a027abc1d1" providerId="LiveId" clId="{12400B96-52C5-4B92-8D5F-AEF2885109A1}" dt="2024-10-21T07:42:39.500" v="65"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13:52.953" v="56" actId="14100"/>
      <pc:docMkLst>
        <pc:docMk/>
      </pc:docMkLst>
      <pc:sldChg chg="addSp delSp modSp mod">
        <pc:chgData name="瑛莉菜 羽田" userId="64c7e7a027abc1d1" providerId="LiveId" clId="{269EB5A2-B111-4E8F-A7A7-2557B5A69501}" dt="2024-10-21T07:13:52.953" v="56" actId="14100"/>
        <pc:sldMkLst>
          <pc:docMk/>
          <pc:sldMk cId="4010063240" sldId="375"/>
        </pc:sldMkLst>
        <pc:spChg chg="mod">
          <ac:chgData name="瑛莉菜 羽田" userId="64c7e7a027abc1d1" providerId="LiveId" clId="{269EB5A2-B111-4E8F-A7A7-2557B5A69501}" dt="2024-10-21T07:12:57.761" v="46"/>
          <ac:spMkLst>
            <pc:docMk/>
            <pc:sldMk cId="4010063240" sldId="375"/>
            <ac:spMk id="4" creationId="{4089F0E4-8EB1-65F8-1F8E-DFAE3A950B63}"/>
          </ac:spMkLst>
        </pc:spChg>
        <pc:spChg chg="mod">
          <ac:chgData name="瑛莉菜 羽田" userId="64c7e7a027abc1d1" providerId="LiveId" clId="{269EB5A2-B111-4E8F-A7A7-2557B5A69501}" dt="2024-10-21T07:12:08.267" v="37"/>
          <ac:spMkLst>
            <pc:docMk/>
            <pc:sldMk cId="4010063240" sldId="375"/>
            <ac:spMk id="10" creationId="{C3C3B70E-4FFF-B141-8B18-557D6A287CFD}"/>
          </ac:spMkLst>
        </pc:spChg>
        <pc:spChg chg="mod">
          <ac:chgData name="瑛莉菜 羽田" userId="64c7e7a027abc1d1" providerId="LiveId" clId="{269EB5A2-B111-4E8F-A7A7-2557B5A69501}" dt="2024-10-21T07:11:52.651" v="31"/>
          <ac:spMkLst>
            <pc:docMk/>
            <pc:sldMk cId="4010063240" sldId="375"/>
            <ac:spMk id="14" creationId="{4C1CE79F-7A8C-E943-C2CD-9B9D895545B4}"/>
          </ac:spMkLst>
        </pc:spChg>
        <pc:spChg chg="mod">
          <ac:chgData name="瑛莉菜 羽田" userId="64c7e7a027abc1d1" providerId="LiveId" clId="{269EB5A2-B111-4E8F-A7A7-2557B5A69501}" dt="2024-10-21T07:11:37.748" v="2" actId="20577"/>
          <ac:spMkLst>
            <pc:docMk/>
            <pc:sldMk cId="4010063240" sldId="375"/>
            <ac:spMk id="23" creationId="{00000000-0000-0000-0000-000000000000}"/>
          </ac:spMkLst>
        </pc:spChg>
        <pc:spChg chg="mod">
          <ac:chgData name="瑛莉菜 羽田" userId="64c7e7a027abc1d1" providerId="LiveId" clId="{269EB5A2-B111-4E8F-A7A7-2557B5A69501}" dt="2024-10-21T07:12:02.777" v="32"/>
          <ac:spMkLst>
            <pc:docMk/>
            <pc:sldMk cId="4010063240" sldId="375"/>
            <ac:spMk id="65" creationId="{00000000-0000-0000-0000-000000000000}"/>
          </ac:spMkLst>
        </pc:spChg>
        <pc:spChg chg="mod">
          <ac:chgData name="瑛莉菜 羽田" userId="64c7e7a027abc1d1" providerId="LiveId" clId="{269EB5A2-B111-4E8F-A7A7-2557B5A69501}" dt="2024-10-21T07:12:49.943" v="43" actId="20577"/>
          <ac:spMkLst>
            <pc:docMk/>
            <pc:sldMk cId="4010063240" sldId="375"/>
            <ac:spMk id="69" creationId="{00000000-0000-0000-0000-000000000000}"/>
          </ac:spMkLst>
        </pc:spChg>
        <pc:picChg chg="add mod">
          <ac:chgData name="瑛莉菜 羽田" userId="64c7e7a027abc1d1" providerId="LiveId" clId="{269EB5A2-B111-4E8F-A7A7-2557B5A69501}" dt="2024-10-21T07:13:35.918" v="52" actId="1076"/>
          <ac:picMkLst>
            <pc:docMk/>
            <pc:sldMk cId="4010063240" sldId="375"/>
            <ac:picMk id="5" creationId="{0FE5FCB8-6168-4C1D-8513-7B0B26445412}"/>
          </ac:picMkLst>
        </pc:picChg>
        <pc:picChg chg="del">
          <ac:chgData name="瑛莉菜 羽田" userId="64c7e7a027abc1d1" providerId="LiveId" clId="{269EB5A2-B111-4E8F-A7A7-2557B5A69501}" dt="2024-10-21T07:12:59.980" v="47" actId="478"/>
          <ac:picMkLst>
            <pc:docMk/>
            <pc:sldMk cId="4010063240" sldId="375"/>
            <ac:picMk id="6" creationId="{21B90A9E-212A-9E14-9E09-DD989C42A4B8}"/>
          </ac:picMkLst>
        </pc:picChg>
        <pc:picChg chg="add mod">
          <ac:chgData name="瑛莉菜 羽田" userId="64c7e7a027abc1d1" providerId="LiveId" clId="{269EB5A2-B111-4E8F-A7A7-2557B5A69501}" dt="2024-10-21T07:13:52.953" v="56" actId="14100"/>
          <ac:picMkLst>
            <pc:docMk/>
            <pc:sldMk cId="4010063240" sldId="375"/>
            <ac:picMk id="8" creationId="{88EAFB50-9A65-2B06-D60A-3D73D568E7AE}"/>
          </ac:picMkLst>
        </pc:picChg>
        <pc:picChg chg="del">
          <ac:chgData name="瑛莉菜 羽田" userId="64c7e7a027abc1d1" providerId="LiveId" clId="{269EB5A2-B111-4E8F-A7A7-2557B5A69501}" dt="2024-10-21T07:13:00.542" v="48" actId="478"/>
          <ac:picMkLst>
            <pc:docMk/>
            <pc:sldMk cId="4010063240" sldId="375"/>
            <ac:picMk id="9" creationId="{F7D4E635-1BAC-7CA1-4F7A-69C4BBE3016F}"/>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1EA2266B-9074-438A-A36C-17D00FA21F81}"/>
    <pc:docChg chg="custSel modSld">
      <pc:chgData name="瑛莉菜 羽田" userId="64c7e7a027abc1d1" providerId="LiveId" clId="{1EA2266B-9074-438A-A36C-17D00FA21F81}" dt="2024-10-21T08:11:01.925" v="187"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084593D7-791B-4DA7-B712-FFF25C74886D}"/>
    <pc:docChg chg="custSel modSld">
      <pc:chgData name="瑛莉菜 羽田" userId="64c7e7a027abc1d1" providerId="LiveId" clId="{084593D7-791B-4DA7-B712-FFF25C74886D}" dt="2024-10-21T08:29:43.561" v="16" actId="14100"/>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E937B59B-5C56-43B5-94C6-46AA0F34BFB9}"/>
    <pc:docChg chg="custSel modSld">
      <pc:chgData name="瑛莉菜 羽田" userId="64c7e7a027abc1d1" providerId="LiveId" clId="{E937B59B-5C56-43B5-94C6-46AA0F34BFB9}" dt="2024-11-05T04:14:46.381" v="42"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9C2FD1D1-B183-4291-B0EF-F10A137D7FE1}"/>
    <pc:docChg chg="custSel modSld">
      <pc:chgData name="瑛莉菜 羽田" userId="64c7e7a027abc1d1" providerId="LiveId" clId="{9C2FD1D1-B183-4291-B0EF-F10A137D7FE1}" dt="2024-10-21T08:45:00.045"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0BE22FD5-81D2-4374-B905-4C64A5408819}"/>
    <pc:docChg chg="custSel modSld">
      <pc:chgData name="瑛莉菜 羽田" userId="64c7e7a027abc1d1" providerId="LiveId" clId="{0BE22FD5-81D2-4374-B905-4C64A5408819}" dt="2024-11-05T04:06:08.627" v="29"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F15D61F9-AB3B-44F9-9660-85E58C074531}"/>
    <pc:docChg chg="custSel modSld">
      <pc:chgData name="瑛莉菜 羽田" userId="64c7e7a027abc1d1" providerId="LiveId" clId="{F15D61F9-AB3B-44F9-9660-85E58C074531}" dt="2024-10-21T07:51:57.982" v="59"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30134796-6E77-4AE5-A1F8-0DF3B0E937CA}"/>
    <pc:docChg chg="custSel modSld">
      <pc:chgData name="瑛莉菜 羽田" userId="64c7e7a027abc1d1" providerId="LiveId" clId="{30134796-6E77-4AE5-A1F8-0DF3B0E937CA}" dt="2024-11-05T03:56:27.903" v="16"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E0E80C51-EC79-40FE-8E2A-954C439079E7}"/>
    <pc:docChg chg="custSel modSld">
      <pc:chgData name="瑛莉菜 羽田" userId="64c7e7a027abc1d1" providerId="LiveId" clId="{E0E80C51-EC79-40FE-8E2A-954C439079E7}" dt="2024-11-05T04:04:08.881" v="11" actId="14100"/>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B3FB0105-1F87-4F8D-84A7-C542A41F1F9B}"/>
    <pc:docChg chg="undo custSel modSld">
      <pc:chgData name="瑛莉菜 羽田" userId="64c7e7a027abc1d1" providerId="LiveId" clId="{B3FB0105-1F87-4F8D-84A7-C542A41F1F9B}" dt="2024-11-05T02:50:58.096" v="30"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50" charset="-128"/>
                <a:ea typeface="Meiryo" panose="020B0604030504040204" pitchFamily="50" charset="-128"/>
              </a:rPr>
              <a:t>EVA</a:t>
            </a:r>
            <a:r>
              <a:rPr lang="ja-JP" altLang="en-US" sz="1600" b="1" i="0" dirty="0">
                <a:solidFill>
                  <a:srgbClr val="333333"/>
                </a:solidFill>
                <a:effectLst/>
                <a:latin typeface="Meiryo" panose="020B0604030504040204" pitchFamily="50" charset="-128"/>
                <a:ea typeface="Meiryo" panose="020B0604030504040204" pitchFamily="50" charset="-128"/>
              </a:rPr>
              <a:t>クリアポーチ（</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H150×W220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50" charset="-128"/>
                <a:ea typeface="Meiryo" panose="020B0604030504040204" pitchFamily="50" charset="-128"/>
              </a:rPr>
              <a:t>EVA</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43928" y="5859633"/>
            <a:ext cx="6057474" cy="707886"/>
          </a:xfrm>
          <a:prstGeom prst="rect">
            <a:avLst/>
          </a:prstGeom>
          <a:noFill/>
        </p:spPr>
        <p:txBody>
          <a:bodyPr wrap="square">
            <a:spAutoFit/>
          </a:bodyPr>
          <a:lstStyle/>
          <a:p>
            <a:r>
              <a:rPr lang="en-US" altLang="ja-JP" sz="1000" b="0" i="0" dirty="0">
                <a:solidFill>
                  <a:srgbClr val="333333"/>
                </a:solidFill>
                <a:effectLst/>
                <a:latin typeface="Meiryo" panose="020B0604030504040204" pitchFamily="50" charset="-128"/>
                <a:ea typeface="Meiryo" panose="020B0604030504040204" pitchFamily="50" charset="-128"/>
              </a:rPr>
              <a:t>EVA</a:t>
            </a:r>
            <a:r>
              <a:rPr lang="ja-JP" altLang="en-US" sz="1000" b="0" i="0" dirty="0">
                <a:solidFill>
                  <a:srgbClr val="333333"/>
                </a:solidFill>
                <a:effectLst/>
                <a:latin typeface="Meiryo" panose="020B0604030504040204" pitchFamily="50" charset="-128"/>
                <a:ea typeface="Meiryo" panose="020B0604030504040204" pitchFamily="50" charset="-128"/>
              </a:rPr>
              <a:t>素材のクリアポーチです。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半透明なのでポーチの中身を確認することができます。</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イヤホンなどの小物やリップなどのメイク用品を入れるのに便利なサイズ感です。</a:t>
            </a:r>
            <a:br>
              <a:rPr lang="ja-JP" altLang="en-US" sz="1000" dirty="0"/>
            </a:b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168457" y="6522763"/>
            <a:ext cx="4298519" cy="577081"/>
          </a:xfrm>
          <a:prstGeom prst="rect">
            <a:avLst/>
          </a:prstGeom>
          <a:noFill/>
        </p:spPr>
        <p:txBody>
          <a:bodyPr wrap="square">
            <a:spAutoFit/>
          </a:bodyPr>
          <a:lstStyle/>
          <a:p>
            <a:pPr algn="l">
              <a:spcAft>
                <a:spcPts val="1500"/>
              </a:spcAft>
            </a:pPr>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W150×H80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r>
              <a:rPr lang="ja-JP" altLang="en-US" sz="1050" b="0" i="0" dirty="0">
                <a:solidFill>
                  <a:srgbClr val="333333"/>
                </a:solidFill>
                <a:effectLst/>
                <a:latin typeface="Meiryo" panose="020B0604030504040204" pitchFamily="50" charset="-128"/>
                <a:ea typeface="Meiryo" panose="020B0604030504040204" pitchFamily="50" charset="-128"/>
              </a:rPr>
              <a:t>インクジェット印刷範囲：</a:t>
            </a:r>
            <a:r>
              <a:rPr lang="en-US" altLang="ja-JP" sz="1050" b="0" i="0" dirty="0">
                <a:solidFill>
                  <a:srgbClr val="333333"/>
                </a:solidFill>
                <a:effectLst/>
                <a:latin typeface="Meiryo" panose="020B0604030504040204" pitchFamily="50" charset="-128"/>
                <a:ea typeface="Meiryo" panose="020B0604030504040204" pitchFamily="50" charset="-128"/>
              </a:rPr>
              <a:t>W150×H80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p:txBody>
      </p:sp>
      <p:pic>
        <p:nvPicPr>
          <p:cNvPr id="6" name="図 5">
            <a:extLst>
              <a:ext uri="{FF2B5EF4-FFF2-40B4-BE49-F238E27FC236}">
                <a16:creationId xmlns:a16="http://schemas.microsoft.com/office/drawing/2014/main" id="{967F45D1-D2C4-7B3B-C003-51C7FAB18A86}"/>
              </a:ext>
            </a:extLst>
          </p:cNvPr>
          <p:cNvPicPr>
            <a:picLocks noChangeAspect="1"/>
          </p:cNvPicPr>
          <p:nvPr/>
        </p:nvPicPr>
        <p:blipFill>
          <a:blip r:embed="rId39"/>
          <a:stretch>
            <a:fillRect/>
          </a:stretch>
        </p:blipFill>
        <p:spPr>
          <a:xfrm>
            <a:off x="545857" y="975209"/>
            <a:ext cx="3138215" cy="3025532"/>
          </a:xfrm>
          <a:prstGeom prst="rect">
            <a:avLst/>
          </a:prstGeom>
        </p:spPr>
      </p:pic>
      <p:pic>
        <p:nvPicPr>
          <p:cNvPr id="9" name="図 8">
            <a:extLst>
              <a:ext uri="{FF2B5EF4-FFF2-40B4-BE49-F238E27FC236}">
                <a16:creationId xmlns:a16="http://schemas.microsoft.com/office/drawing/2014/main" id="{CC9FBEF5-E1D3-EA67-EACA-25714F34DE82}"/>
              </a:ext>
            </a:extLst>
          </p:cNvPr>
          <p:cNvPicPr>
            <a:picLocks noChangeAspect="1"/>
          </p:cNvPicPr>
          <p:nvPr/>
        </p:nvPicPr>
        <p:blipFill>
          <a:blip r:embed="rId40"/>
          <a:stretch>
            <a:fillRect/>
          </a:stretch>
        </p:blipFill>
        <p:spPr>
          <a:xfrm>
            <a:off x="3558951" y="3346820"/>
            <a:ext cx="2442528" cy="186818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19970</TotalTime>
  <Words>185</Words>
  <Application>Microsoft Office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2024-11-05T04:16:28Z</dcterms:modified>
</cp:coreProperties>
</file>