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  <pc:sldChg chg="addSp delSp modSp mod">
        <pc:chgData name="瑛莉菜 羽田" userId="64c7e7a027abc1d1" providerId="LiveId" clId="{AFEF471E-CABD-44F7-BD8E-D10C8599CF20}" dt="2024-11-05T04:18:20.895" v="41" actId="1076"/>
        <pc:sldMkLst>
          <pc:docMk/>
          <pc:sldMk cId="4010063240" sldId="375"/>
        </pc:sldMkLst>
        <pc:spChg chg="mod">
          <ac:chgData name="瑛莉菜 羽田" userId="64c7e7a027abc1d1" providerId="LiveId" clId="{AFEF471E-CABD-44F7-BD8E-D10C8599CF20}" dt="2024-11-05T04:17:29.076" v="28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FEF471E-CABD-44F7-BD8E-D10C8599CF20}" dt="2024-11-05T04:17:50.820" v="3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FEF471E-CABD-44F7-BD8E-D10C8599CF20}" dt="2024-11-05T04:17:17.387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FEF471E-CABD-44F7-BD8E-D10C8599CF20}" dt="2024-11-05T04:18:06.401" v="36" actId="14100"/>
          <ac:picMkLst>
            <pc:docMk/>
            <pc:sldMk cId="4010063240" sldId="375"/>
            <ac:picMk id="5" creationId="{3DBDCCAF-5FA5-F169-CC93-AEF58E0492A5}"/>
          </ac:picMkLst>
        </pc:picChg>
        <pc:picChg chg="del">
          <ac:chgData name="瑛莉菜 羽田" userId="64c7e7a027abc1d1" providerId="LiveId" clId="{AFEF471E-CABD-44F7-BD8E-D10C8599CF20}" dt="2024-11-05T04:17:52.424" v="31" actId="478"/>
          <ac:picMkLst>
            <pc:docMk/>
            <pc:sldMk cId="4010063240" sldId="375"/>
            <ac:picMk id="6" creationId="{967F45D1-D2C4-7B3B-C003-51C7FAB18A86}"/>
          </ac:picMkLst>
        </pc:picChg>
        <pc:picChg chg="add mod">
          <ac:chgData name="瑛莉菜 羽田" userId="64c7e7a027abc1d1" providerId="LiveId" clId="{AFEF471E-CABD-44F7-BD8E-D10C8599CF20}" dt="2024-11-05T04:18:20.895" v="41" actId="1076"/>
          <ac:picMkLst>
            <pc:docMk/>
            <pc:sldMk cId="4010063240" sldId="375"/>
            <ac:picMk id="8" creationId="{60FC7AFF-7899-29AC-DFFD-9BF7B4A8F2EA}"/>
          </ac:picMkLst>
        </pc:picChg>
        <pc:picChg chg="del">
          <ac:chgData name="瑛莉菜 羽田" userId="64c7e7a027abc1d1" providerId="LiveId" clId="{AFEF471E-CABD-44F7-BD8E-D10C8599CF20}" dt="2024-11-05T04:17:52.880" v="32" actId="478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クリアポーチ（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H220×W270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82262" y="5895496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素材のクリアポーチです。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半透明なのでポーチの中身を確認することができます。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T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シャツやフェイスタオルなどが収納できる大きめなサイズ感です。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W200×H150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W200×H150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DBDCCAF-5FA5-F169-CC93-AEF58E0492A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59298" y="881650"/>
            <a:ext cx="2780776" cy="284057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0FC7AFF-7899-29AC-DFFD-9BF7B4A8F2E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57791" y="2748704"/>
            <a:ext cx="2449808" cy="219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19971</TotalTime>
  <Words>179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2024-11-05T04:18:21Z</dcterms:modified>
</cp:coreProperties>
</file>