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ポケットサーモボトル　</a:t>
            </a:r>
            <a:r>
              <a:rPr lang="en-US" altLang="ja-JP" sz="1600" b="1" i="0" dirty="0">
                <a:solidFill>
                  <a:srgbClr val="333333"/>
                </a:solidFill>
                <a:effectLst/>
                <a:latin typeface="Meiryo" panose="020B0604030504040204" pitchFamily="34" charset="-128"/>
                <a:ea typeface="Meiryo" panose="020B0604030504040204" pitchFamily="34" charset="-128"/>
              </a:rPr>
              <a:t>130ml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φ45×144</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・インクジェット・熱転写</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W131×H97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熱転写印刷範囲：側面／</a:t>
            </a:r>
            <a:r>
              <a:rPr lang="en-US" altLang="ja-JP" sz="1000" b="0" i="0" dirty="0">
                <a:solidFill>
                  <a:srgbClr val="333333"/>
                </a:solidFill>
                <a:effectLst/>
                <a:latin typeface="Meiryo" panose="020B0604030504040204" pitchFamily="34" charset="-128"/>
                <a:ea typeface="Meiryo" panose="020B0604030504040204" pitchFamily="34" charset="-128"/>
              </a:rPr>
              <a:t>W110×H87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ポケットに収まるほど小さなサイズのサーモボトルです。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お散歩や通勤時など、少しだけ水分補給をしたい時にぴったりな</a:t>
            </a:r>
            <a:r>
              <a:rPr lang="en-US" altLang="ja-JP" sz="1000" b="0" i="0" dirty="0">
                <a:solidFill>
                  <a:srgbClr val="333333"/>
                </a:solidFill>
                <a:effectLst/>
                <a:latin typeface="Meiryo" panose="020B0604030504040204" pitchFamily="34" charset="-128"/>
                <a:ea typeface="Meiryo" panose="020B0604030504040204" pitchFamily="34" charset="-128"/>
              </a:rPr>
              <a:t>130ml</a:t>
            </a:r>
            <a:r>
              <a:rPr lang="ja-JP" altLang="en-US" sz="1000" b="0" i="0">
                <a:solidFill>
                  <a:srgbClr val="333333"/>
                </a:solidFill>
                <a:effectLst/>
                <a:latin typeface="Meiryo" panose="020B0604030504040204" pitchFamily="34" charset="-128"/>
                <a:ea typeface="Meiryo" panose="020B0604030504040204" pitchFamily="34" charset="-128"/>
              </a:rPr>
              <a:t>サイズとなっております。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お客様のご要望やニーズにお応えし、カラフルにご用意いたしましたので、ターゲットの年齢や性別に合わせたり、推し色で作成することも可能です。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各種キャンペーンのプレゼントや店舗のオリジナル商品としておすすめのアイテムです。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18468</TotalTime>
  <Words>260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629</cp:revision>
  <cp:lastPrinted>2021-10-13T13:51:27Z</cp:lastPrinted>
  <dcterms:created xsi:type="dcterms:W3CDTF">2013-12-25T09:34:24Z</dcterms:created>
  <dcterms:modified xsi:type="dcterms:W3CDTF">2024-09-18T04:46:01Z</dcterms:modified>
</cp:coreProperties>
</file>