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ポケットサーモボトルロング　</a:t>
            </a:r>
            <a:r>
              <a:rPr lang="en-US" altLang="ja-JP" sz="1600" b="1" i="0" dirty="0">
                <a:solidFill>
                  <a:srgbClr val="333333"/>
                </a:solidFill>
                <a:effectLst/>
                <a:latin typeface="Meiryo" panose="020B0604030504040204" pitchFamily="34" charset="-128"/>
                <a:ea typeface="Meiryo" panose="020B0604030504040204" pitchFamily="34" charset="-128"/>
              </a:rPr>
              <a:t>200ml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φ45×193</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a:solidFill>
                  <a:schemeClr val="tx1"/>
                </a:solidFill>
                <a:latin typeface="メイリオ" panose="020B0604030504040204" pitchFamily="50" charset="-128"/>
                <a:ea typeface="メイリオ" panose="020B0604030504040204" pitchFamily="50" charset="-128"/>
              </a:rPr>
              <a:t>・インクジェット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シルク印刷範囲：天面／</a:t>
            </a:r>
            <a:r>
              <a:rPr lang="el-GR" altLang="ja-JP" sz="1000" b="0" i="0" dirty="0">
                <a:solidFill>
                  <a:srgbClr val="333333"/>
                </a:solidFill>
                <a:effectLst/>
                <a:latin typeface="Meiryo" panose="020B0604030504040204" pitchFamily="34" charset="-128"/>
                <a:ea typeface="Meiryo" panose="020B0604030504040204" pitchFamily="34" charset="-128"/>
              </a:rPr>
              <a:t>Φ30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W131×H154</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インクジェット印刷範囲：天面／</a:t>
            </a:r>
            <a:r>
              <a:rPr lang="el-GR" altLang="ja-JP" sz="1000" b="0" i="0" dirty="0">
                <a:solidFill>
                  <a:srgbClr val="333333"/>
                </a:solidFill>
                <a:effectLst/>
                <a:latin typeface="Meiryo" panose="020B0604030504040204" pitchFamily="34" charset="-128"/>
                <a:ea typeface="Meiryo" panose="020B0604030504040204" pitchFamily="34" charset="-128"/>
              </a:rPr>
              <a:t>φ30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バッグの中に納まりやすいスリムボディのサーモボトルです。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お散歩や通勤時など、水分補給をしたい時にぴったりな</a:t>
            </a:r>
            <a:r>
              <a:rPr lang="en-US" altLang="ja-JP" sz="1000" b="0" i="0" dirty="0">
                <a:solidFill>
                  <a:srgbClr val="333333"/>
                </a:solidFill>
                <a:effectLst/>
                <a:latin typeface="Meiryo" panose="020B0604030504040204" pitchFamily="34" charset="-128"/>
                <a:ea typeface="Meiryo" panose="020B0604030504040204" pitchFamily="34" charset="-128"/>
              </a:rPr>
              <a:t>200ml</a:t>
            </a:r>
            <a:r>
              <a:rPr lang="ja-JP" altLang="en-US" sz="1000" b="0" i="0">
                <a:solidFill>
                  <a:srgbClr val="333333"/>
                </a:solidFill>
                <a:effectLst/>
                <a:latin typeface="Meiryo" panose="020B0604030504040204" pitchFamily="34" charset="-128"/>
                <a:ea typeface="Meiryo" panose="020B0604030504040204" pitchFamily="34" charset="-128"/>
              </a:rPr>
              <a:t>サイズとなっております。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カラーはベーシックなブラック、ホワイト、シルバーの</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種類をご用意しており、年齢や性別を問わずお使い頂けます。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各種キャンペーンのプレゼントや店舗のオリジナル商品としておすすめのアイテムです。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18469</TotalTime>
  <Words>228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630</cp:revision>
  <cp:lastPrinted>2021-10-13T13:51:27Z</cp:lastPrinted>
  <dcterms:created xsi:type="dcterms:W3CDTF">2013-12-25T09:34:24Z</dcterms:created>
  <dcterms:modified xsi:type="dcterms:W3CDTF">2024-09-18T04:47:47Z</dcterms:modified>
</cp:coreProperties>
</file>