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ステンレスサーモタンブラー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450ml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φ82×140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W194×H115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W194×H115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小ロットのみ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コンビニコーヒーなどのテイクアウトカップが入り、保温保冷できる形状にです。そのままドリンクを入れて使っても、カップホルダーとして使っても長時間飲みごろ温度を保ちます。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口当たりの良い飲み口も魅力の一つです。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素材もステンレス（１８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-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８）を使用しているので、錆びにくく、臭いもつきにくいのも利用者には嬉しい点です。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高級感のあるマットな仕上がりで、男女問わず、様々なシーンでのノベルティ、物販にご利用いただけます。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18406</TotalTime>
  <Words>245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634</cp:revision>
  <cp:lastPrinted>2021-10-13T13:51:27Z</cp:lastPrinted>
  <dcterms:created xsi:type="dcterms:W3CDTF">2013-12-25T09:34:24Z</dcterms:created>
  <dcterms:modified xsi:type="dcterms:W3CDTF">2024-09-24T05:59:06Z</dcterms:modified>
</cp:coreProperties>
</file>