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木目調サーモステンレスボトル　</a:t>
            </a:r>
            <a:r>
              <a:rPr lang="en-US" altLang="ja-JP" sz="1600" b="1" i="0" dirty="0">
                <a:solidFill>
                  <a:srgbClr val="333333"/>
                </a:solidFill>
                <a:effectLst/>
                <a:latin typeface="Meiryo" panose="020B0604030504040204" pitchFamily="34" charset="-128"/>
                <a:ea typeface="Meiryo" panose="020B0604030504040204" pitchFamily="34" charset="-128"/>
              </a:rPr>
              <a:t>130ml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φ45×141</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b="0" i="0">
                <a:solidFill>
                  <a:srgbClr val="333333"/>
                </a:solidFill>
                <a:effectLst/>
                <a:latin typeface="Meiryo" panose="020B0604030504040204" pitchFamily="34" charset="-128"/>
                <a:ea typeface="Meiryo" panose="020B0604030504040204" pitchFamily="34" charset="-128"/>
              </a:rPr>
              <a:t>インクジェット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シルク印刷範囲：天面／</a:t>
            </a:r>
            <a:r>
              <a:rPr lang="el-GR" altLang="ja-JP" sz="1000" b="0" i="0" dirty="0">
                <a:solidFill>
                  <a:srgbClr val="333333"/>
                </a:solidFill>
                <a:effectLst/>
                <a:latin typeface="Meiryo" panose="020B0604030504040204" pitchFamily="34" charset="-128"/>
                <a:ea typeface="Meiryo" panose="020B0604030504040204" pitchFamily="34" charset="-128"/>
              </a:rPr>
              <a:t>Φ30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W131×H97</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インクジェット印刷範囲：天面／</a:t>
            </a:r>
            <a:r>
              <a:rPr lang="el-GR" altLang="ja-JP" sz="1000" b="0" i="0" dirty="0">
                <a:solidFill>
                  <a:srgbClr val="333333"/>
                </a:solidFill>
                <a:effectLst/>
                <a:latin typeface="Meiryo" panose="020B0604030504040204" pitchFamily="34" charset="-128"/>
                <a:ea typeface="Meiryo" panose="020B0604030504040204" pitchFamily="34" charset="-128"/>
              </a:rPr>
              <a:t>Φ30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015663"/>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ナチュラルな木目デザインのサーモステンレスボトルになります。女性やお子さんに嬉しい、内容可能量１３０ｍｌとコンパクトな飲みきりサイズです。出勤や登校時、ちょっとしたおでかけやお散歩時に便利な飲みきりサイズになっております。ホワイト、ブラック、シルバーの</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色展開となっております。アパレルの購入時ノベルティにはもちろん、イベントグッズなどの販促品としてもおすすめです。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18471</TotalTime>
  <Words>234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632</cp:revision>
  <cp:lastPrinted>2021-10-13T13:51:27Z</cp:lastPrinted>
  <dcterms:created xsi:type="dcterms:W3CDTF">2013-12-25T09:34:24Z</dcterms:created>
  <dcterms:modified xsi:type="dcterms:W3CDTF">2024-09-18T04:52:13Z</dcterms:modified>
</cp:coreProperties>
</file>