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552729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ダブルウォールタンブラー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480ml 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（バンブーファイバー配合）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322853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Φ92×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H176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W140×H102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、バンブーファイバー　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63363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自然素材のバンブーファイバーを使用した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層タンブラーです。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バンブーファイバーはプラスチックのように軽く、丈夫で割れにくい為長くお使いいただけます。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テイクアウトカップのようなデザインで、ブラックの蓋がアクセントとなりお洒落なアイテムです。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ほぼ全面に単色名入れが可能ですので、よりオリジナルティあふれるグッズをおつくり頂けます。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食品業界のノベルティやアーティスト物販にもおすすめの商品です。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29324" y="1012976"/>
            <a:ext cx="4517131" cy="451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18404</TotalTime>
  <Words>220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633</cp:revision>
  <cp:lastPrinted>2021-10-13T13:51:27Z</cp:lastPrinted>
  <dcterms:created xsi:type="dcterms:W3CDTF">2013-12-25T09:34:24Z</dcterms:created>
  <dcterms:modified xsi:type="dcterms:W3CDTF">2024-09-24T06:00:40Z</dcterms:modified>
</cp:coreProperties>
</file>