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552729"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缶型サーモステンレスタンブラー</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322853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φ71×148</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 W212×H103</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16955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缶のようなキュートなフォルムが特徴のタンブラーです。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真空二層構造のステンレス製サーモボトルなので、外からの熱に強く、飲み物の熱を逃しません。</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ワンポイント印刷からボトル側面全体にも一色からの印刷が可能なので、オリジナリティあふれるグッズをお作り頂けます。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食品業界の販促品からアーティストの物販まで幅広くお取り扱いいただけます。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18405</TotalTime>
  <Words>207</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634</cp:revision>
  <cp:lastPrinted>2021-10-13T13:51:27Z</cp:lastPrinted>
  <dcterms:created xsi:type="dcterms:W3CDTF">2013-12-25T09:34:24Z</dcterms:created>
  <dcterms:modified xsi:type="dcterms:W3CDTF">2024-09-24T06:02:41Z</dcterms:modified>
</cp:coreProperties>
</file>