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7128793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 err="1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Malutto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サーモステンレスボトル　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290ml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φ72×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H130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W210×H52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ステンレス（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18-8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 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他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807815" y="5867041"/>
            <a:ext cx="485136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丸みのあるかわいらしいフォルムのステンレスボトルです。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フタは若干テーパーがついているので、グリップしやすい形状となっております。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光沢塗装をかけているので綺麗につるつるのボディです。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また、パーツがフタ・中栓・本体と分かれている為、細かく分解でき洗いやすくなっております。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また、本体の口径が広いので氷も入れやすい設計になっており、日常使いにおすすめです。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33841" y="1017493"/>
            <a:ext cx="4508096" cy="4508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18472</TotalTime>
  <Words>221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633</cp:revision>
  <cp:lastPrinted>2021-10-13T13:51:27Z</cp:lastPrinted>
  <dcterms:created xsi:type="dcterms:W3CDTF">2013-12-25T09:34:24Z</dcterms:created>
  <dcterms:modified xsi:type="dcterms:W3CDTF">2024-09-18T04:53:50Z</dcterms:modified>
</cp:coreProperties>
</file>