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552729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Malutto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サーモステンレスタンブラー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φ89×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フタ含む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W173×H30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）、天然竹 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丸みのあるかわいらしいフォルムのステンレスボトルです。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フタは若干テーパーがついているので、グリップしやすい形状となっております。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光沢塗装をかけているので綺麗につるつるのボディです。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また、付属の竹蓋を被せることでほこりの侵入を防ぐことができます。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回転シルク印刷で広い範囲に名入れが可能ですので、高級感のあるノベルティや物販品としておすすめです。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18406</TotalTime>
  <Words>226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636</cp:revision>
  <cp:lastPrinted>2021-10-13T13:51:27Z</cp:lastPrinted>
  <dcterms:created xsi:type="dcterms:W3CDTF">2013-12-25T09:34:24Z</dcterms:created>
  <dcterms:modified xsi:type="dcterms:W3CDTF">2024-09-24T06:04:43Z</dcterms:modified>
</cp:coreProperties>
</file>