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128793"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木目調ボディサーモボトル</a:t>
            </a:r>
            <a:r>
              <a:rPr lang="en-US" altLang="ja-JP" sz="1600" b="1" i="0" dirty="0">
                <a:solidFill>
                  <a:srgbClr val="333333"/>
                </a:solidFill>
                <a:effectLst/>
                <a:latin typeface="Meiryo" panose="020B0604030504040204" pitchFamily="34" charset="-128"/>
                <a:ea typeface="Meiryo" panose="020B0604030504040204" pitchFamily="34" charset="-128"/>
              </a:rPr>
              <a:t>300ml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φ65×</a:t>
            </a:r>
            <a:r>
              <a:rPr lang="en-US" altLang="ja-JP" sz="1000" b="0" i="0" dirty="0">
                <a:solidFill>
                  <a:srgbClr val="333333"/>
                </a:solidFill>
                <a:effectLst/>
                <a:latin typeface="Meiryo" panose="020B0604030504040204" pitchFamily="34" charset="-128"/>
                <a:ea typeface="Meiryo" panose="020B0604030504040204" pitchFamily="34" charset="-128"/>
              </a:rPr>
              <a:t>H159</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シルク印刷範囲：天面</a:t>
            </a:r>
            <a:r>
              <a:rPr lang="el-GR" altLang="ja-JP" sz="1000" b="0" i="0" dirty="0">
                <a:solidFill>
                  <a:srgbClr val="333333"/>
                </a:solidFill>
                <a:effectLst/>
                <a:latin typeface="Meiryo" panose="020B0604030504040204" pitchFamily="34" charset="-128"/>
                <a:ea typeface="Meiryo" panose="020B0604030504040204" pitchFamily="34" charset="-128"/>
              </a:rPr>
              <a:t>φ41</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）側面</a:t>
            </a:r>
            <a:r>
              <a:rPr lang="en-US" altLang="ja-JP" sz="1000" b="0" i="0">
                <a:solidFill>
                  <a:srgbClr val="333333"/>
                </a:solidFill>
                <a:effectLst/>
                <a:latin typeface="Meiryo" panose="020B0604030504040204" pitchFamily="34" charset="-128"/>
                <a:ea typeface="Meiryo" panose="020B0604030504040204" pitchFamily="34" charset="-128"/>
              </a:rPr>
              <a:t>W194</a:t>
            </a:r>
            <a:r>
              <a:rPr lang="en-US" altLang="ja-JP" sz="1000" b="0" i="0" dirty="0">
                <a:solidFill>
                  <a:srgbClr val="333333"/>
                </a:solidFill>
                <a:effectLst/>
                <a:latin typeface="Meiryo" panose="020B0604030504040204" pitchFamily="34" charset="-128"/>
                <a:ea typeface="Meiryo" panose="020B0604030504040204" pitchFamily="34" charset="-128"/>
              </a:rPr>
              <a:t>×H108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807815" y="5867041"/>
            <a:ext cx="4851363"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モダンな木目デザインが個性的のサーモボトルです。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容量は</a:t>
            </a:r>
            <a:r>
              <a:rPr lang="en-US" altLang="ja-JP" sz="1000" b="0" i="0" dirty="0">
                <a:solidFill>
                  <a:srgbClr val="333333"/>
                </a:solidFill>
                <a:effectLst/>
                <a:latin typeface="Meiryo" panose="020B0604030504040204" pitchFamily="34" charset="-128"/>
                <a:ea typeface="Meiryo" panose="020B0604030504040204" pitchFamily="34" charset="-128"/>
              </a:rPr>
              <a:t>300ml</a:t>
            </a:r>
            <a:r>
              <a:rPr lang="ja-JP" altLang="en-US" sz="1000" b="0" i="0">
                <a:solidFill>
                  <a:srgbClr val="333333"/>
                </a:solidFill>
                <a:effectLst/>
                <a:latin typeface="Meiryo" panose="020B0604030504040204" pitchFamily="34" charset="-128"/>
                <a:ea typeface="Meiryo" panose="020B0604030504040204" pitchFamily="34" charset="-128"/>
              </a:rPr>
              <a:t>と使いやすいサイズで自宅のデスクやオフィスでの使用におすすめです。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本体部分の木目調はナチュラル、ブラウン、ホワイトのシックな</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色展開となっております。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側面は回転シルク印刷が可能となっております。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アパレルの購入時ノベルティにはもちろん、イベントグッズなどの販促品としてもおすすめです。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33841" y="1017493"/>
            <a:ext cx="4508096" cy="450809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18474</TotalTime>
  <Words>226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636</cp:revision>
  <cp:lastPrinted>2021-10-13T13:51:27Z</cp:lastPrinted>
  <dcterms:created xsi:type="dcterms:W3CDTF">2013-12-25T09:34:24Z</dcterms:created>
  <dcterms:modified xsi:type="dcterms:W3CDTF">2024-09-18T04:57:40Z</dcterms:modified>
</cp:coreProperties>
</file>