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552729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カフェタンブラーベーシック（バンブーファイバー配合）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322853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φ80×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H139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W190×H90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、バンブーファイバー、シリコーンゴム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カフェタンブラーにバンブーファイバーを配合したエシカルなタンブラーです。フタをスライドさせると、大きさが異なる飲み口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種類選べるので、小さい方は温かい飲み物、大きい方は冷たい飲み物と使い分けできます。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各パーツは分解して洗えるので、お手入れもしやすいです。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タンブラー本体はプラスチック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層構造で保温・保冷効果があります。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ワンポイント印刷や全面単色印刷も可能な為、シンプルなデザインから、こだわりのデザインまで幅広く作成できます。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デスクワークのお供や、ノベルティとして是非ご活用下さい。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18407</TotalTime>
  <Words>245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638</cp:revision>
  <cp:lastPrinted>2021-10-13T13:51:27Z</cp:lastPrinted>
  <dcterms:created xsi:type="dcterms:W3CDTF">2013-12-25T09:34:24Z</dcterms:created>
  <dcterms:modified xsi:type="dcterms:W3CDTF">2024-09-24T06:07:12Z</dcterms:modified>
</cp:coreProperties>
</file>