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カフェタンブラースタッキング（バンブーファイバー配合）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φ83×</a:t>
            </a:r>
            <a:r>
              <a:rPr lang="en-US" altLang="ja-JP" sz="1000" b="0" i="0" dirty="0">
                <a:solidFill>
                  <a:srgbClr val="333333"/>
                </a:solidFill>
                <a:effectLst/>
                <a:latin typeface="Meiryo" panose="020B0604030504040204" pitchFamily="34" charset="-128"/>
                <a:ea typeface="Meiryo" panose="020B0604030504040204" pitchFamily="34" charset="-128"/>
              </a:rPr>
              <a:t>H126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W243×H33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、バンブーファイバー、シリコーンゴム</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カフェタンブラーにバンブーファイバーを配合したエシカルなタンブラーです。フタをスライドさせると、大きさが異なる飲み口</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種類選べるので小さい方は温かい飲み物、大きい方は冷たい飲み物と使い分けできます。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タンブラー本体はプラスチック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層構造で保温・保冷効果があります。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持った手に熱を伝えにくい２重構造と分解しやすく洗いやすい仕様で持ち手部分も指留め付きですべらない仕様になっているので持ちやすいです。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スリーブ部分に印刷が可能で、ワンポイント印刷や全面単色印刷も可能な為、シンプルなデザインから、こだわりのデザインまで幅広く作成可能です。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カフェ等の飲食店でのオリジナルアイテムとしてもおすすめです。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18408</TotalTime>
  <Words>271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642</cp:revision>
  <cp:lastPrinted>2021-10-13T13:51:27Z</cp:lastPrinted>
  <dcterms:created xsi:type="dcterms:W3CDTF">2013-12-25T09:34:24Z</dcterms:created>
  <dcterms:modified xsi:type="dcterms:W3CDTF">2024-09-24T06:09:54Z</dcterms:modified>
</cp:coreProperties>
</file>