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シンプルマグカップ</a:t>
            </a:r>
            <a:r>
              <a:rPr lang="en-US" altLang="ja-JP" sz="1600" b="1" i="0" dirty="0">
                <a:solidFill>
                  <a:srgbClr val="333333"/>
                </a:solidFill>
                <a:effectLst/>
                <a:latin typeface="Meiryo" panose="020B0604030504040204" pitchFamily="34" charset="-128"/>
                <a:ea typeface="Meiryo" panose="020B0604030504040204" pitchFamily="34" charset="-128"/>
              </a:rPr>
              <a:t>350ml</a:t>
            </a:r>
            <a:r>
              <a:rPr lang="ja-JP" altLang="en-US" sz="1600" b="1" i="0">
                <a:solidFill>
                  <a:srgbClr val="333333"/>
                </a:solidFill>
                <a:effectLst/>
                <a:latin typeface="Meiryo" panose="020B0604030504040204" pitchFamily="34" charset="-128"/>
                <a:ea typeface="Meiryo" panose="020B0604030504040204" pitchFamily="34" charset="-128"/>
              </a:rPr>
              <a:t>（コーヒー粒配合）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φ80×</a:t>
            </a:r>
            <a:r>
              <a:rPr lang="en-US" altLang="ja-JP" sz="1000" b="0" i="0" dirty="0">
                <a:solidFill>
                  <a:srgbClr val="333333"/>
                </a:solidFill>
                <a:effectLst/>
                <a:latin typeface="Meiryo" panose="020B0604030504040204" pitchFamily="34" charset="-128"/>
                <a:ea typeface="Meiryo" panose="020B0604030504040204" pitchFamily="34" charset="-128"/>
              </a:rPr>
              <a:t>H90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W166×H60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ポリプロピレン、コーヒー粒</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477328"/>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本来廃棄するコーヒーかすを有効活用した環境にやさしいマグカップです。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陶器素材では無い為、軽くて割れにくく長く活用できる素材になっております。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カラー展開はコーヒーを連想するブラック、ブラウン、ベージュの落ち着いた色合いでクラシックな印象を活かしたデザインが活かせそうです。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特にベージュのカップは他では見ない色合いなので、一目を引くアイテムになる事間違いなしです。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ワンポイント印刷や全面単色印刷も可能な為、シンプルなデザインから、こだわりのデザインまで幅広く作成できます。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18383</TotalTime>
  <Words>249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596</cp:revision>
  <cp:lastPrinted>2021-10-13T13:51:27Z</cp:lastPrinted>
  <dcterms:created xsi:type="dcterms:W3CDTF">2013-12-25T09:34:24Z</dcterms:created>
  <dcterms:modified xsi:type="dcterms:W3CDTF">2024-09-20T08:59:04Z</dcterms:modified>
</cp:coreProperties>
</file>