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552729"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シンプルタンブラー</a:t>
            </a:r>
            <a:r>
              <a:rPr lang="en-US" altLang="ja-JP" sz="1600" b="1" i="0" dirty="0">
                <a:solidFill>
                  <a:srgbClr val="333333"/>
                </a:solidFill>
                <a:effectLst/>
                <a:latin typeface="Meiryo" panose="020B0604030504040204" pitchFamily="34" charset="-128"/>
                <a:ea typeface="Meiryo" panose="020B0604030504040204" pitchFamily="34" charset="-128"/>
              </a:rPr>
              <a:t>290ml</a:t>
            </a:r>
            <a:r>
              <a:rPr lang="ja-JP" altLang="en-US" sz="1600" b="1" i="0">
                <a:solidFill>
                  <a:srgbClr val="333333"/>
                </a:solidFill>
                <a:effectLst/>
                <a:latin typeface="Meiryo" panose="020B0604030504040204" pitchFamily="34" charset="-128"/>
                <a:ea typeface="Meiryo" panose="020B0604030504040204" pitchFamily="34" charset="-128"/>
              </a:rPr>
              <a:t>（コーヒー粒配合）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φ77×</a:t>
            </a:r>
            <a:r>
              <a:rPr lang="en-US" altLang="ja-JP" sz="1000" b="0" i="0" dirty="0">
                <a:solidFill>
                  <a:srgbClr val="333333"/>
                </a:solidFill>
                <a:effectLst/>
                <a:latin typeface="Meiryo" panose="020B0604030504040204" pitchFamily="34" charset="-128"/>
                <a:ea typeface="Meiryo" panose="020B0604030504040204" pitchFamily="34" charset="-128"/>
              </a:rPr>
              <a:t>H93</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W160×H70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ポリプロピレン、コーヒー粒</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本来燃やして廃棄するコーヒーかすを有効活用した環境にやさしいマグカップです。陶器素材では無い為、軽くて割れにくく長く活用できる素材になっております。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ドリップコーヒー一杯分にちょうど良い大きさなので、ブレイクタイムのお供にピッタリです。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コーヒーを連想するブラック、ブラウン、ベージュの落ち着いた色合いでクラシックな印象を活かしたデザインが活かせそうです。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持ち手がついていない分、全面単色印刷をした時のデザインの幅が広がります。アーティストの物販から購入特典まで幅広くご提案していただけます。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18410</TotalTime>
  <Words>244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644</cp:revision>
  <cp:lastPrinted>2021-10-13T13:51:27Z</cp:lastPrinted>
  <dcterms:created xsi:type="dcterms:W3CDTF">2013-12-25T09:34:24Z</dcterms:created>
  <dcterms:modified xsi:type="dcterms:W3CDTF">2024-09-24T06:12:46Z</dcterms:modified>
</cp:coreProperties>
</file>