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a:solidFill>
                  <a:srgbClr val="333333"/>
                </a:solidFill>
                <a:effectLst/>
                <a:latin typeface="Meiryo" panose="020B0604030504040204" pitchFamily="34" charset="-128"/>
                <a:ea typeface="Meiryo" panose="020B0604030504040204" pitchFamily="34" charset="-128"/>
              </a:rPr>
              <a:t>ダブルウォールタンブラー</a:t>
            </a:r>
            <a:r>
              <a:rPr lang="en-US" altLang="ja-JP" sz="1600" b="1" i="0" dirty="0">
                <a:solidFill>
                  <a:srgbClr val="333333"/>
                </a:solidFill>
                <a:effectLst/>
                <a:latin typeface="Meiryo" panose="020B0604030504040204" pitchFamily="34" charset="-128"/>
                <a:ea typeface="Meiryo" panose="020B0604030504040204" pitchFamily="34" charset="-128"/>
              </a:rPr>
              <a:t>550ml</a:t>
            </a:r>
            <a:r>
              <a:rPr lang="ja-JP" altLang="en-US" sz="1600" b="1" i="0">
                <a:solidFill>
                  <a:srgbClr val="333333"/>
                </a:solidFill>
                <a:effectLst/>
                <a:latin typeface="Meiryo" panose="020B0604030504040204" pitchFamily="34" charset="-128"/>
                <a:ea typeface="Meiryo" panose="020B0604030504040204" pitchFamily="34" charset="-128"/>
              </a:rPr>
              <a:t>（コーヒー粒配合）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Φ92×176</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W140×H102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ポリプロピレン、コーヒー粒</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既存のカフェタンブラーにコーヒー粒を配合したエコ商品が登場いたしました。</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スライド開閉の２タイプの飲み口と、指留め付きですべらないオシャレなスタッキングタイプのタンブラーです。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持った手に熱を伝えにくい２重構造と分解しやすく洗いやすい仕様が嬉しい一品です。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スリーブ部分に印刷可能で、ノベルティはもちろんカフェ等の飲食店でのオリジナルアイテムとしてもおすすめです。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18411</TotalTime>
  <Words>212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648</cp:revision>
  <cp:lastPrinted>2021-10-13T13:51:27Z</cp:lastPrinted>
  <dcterms:created xsi:type="dcterms:W3CDTF">2013-12-25T09:34:24Z</dcterms:created>
  <dcterms:modified xsi:type="dcterms:W3CDTF">2024-09-24T07:15:56Z</dcterms:modified>
</cp:coreProperties>
</file>