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2024/9/20</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2024/9/20</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2024/9/20</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2024/9/20</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2024/9/20</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フタ付サーモタンクマグ（</a:t>
            </a:r>
            <a:r>
              <a:rPr lang="en-US" altLang="ja-JP" sz="1600" b="1" i="0" dirty="0">
                <a:solidFill>
                  <a:srgbClr val="333333"/>
                </a:solidFill>
                <a:effectLst/>
                <a:latin typeface="Meiryo" panose="020B0604030504040204" pitchFamily="34" charset="-128"/>
                <a:ea typeface="Meiryo" panose="020B0604030504040204" pitchFamily="34" charset="-128"/>
              </a:rPr>
              <a:t>M</a:t>
            </a:r>
            <a:r>
              <a:rPr lang="ja-JP" altLang="en-US" sz="1600" b="1" i="0">
                <a:solidFill>
                  <a:srgbClr val="333333"/>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φ88×</a:t>
            </a:r>
            <a:r>
              <a:rPr lang="en-US" altLang="ja-JP" sz="1000" b="0" i="0" dirty="0">
                <a:solidFill>
                  <a:srgbClr val="333333"/>
                </a:solidFill>
                <a:effectLst/>
                <a:latin typeface="Meiryo" panose="020B0604030504040204" pitchFamily="34" charset="-128"/>
                <a:ea typeface="Meiryo" panose="020B0604030504040204" pitchFamily="34" charset="-128"/>
              </a:rPr>
              <a:t>H93</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シルク・昇華転写印刷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シルク印刷範囲：</a:t>
            </a:r>
            <a:r>
              <a:rPr lang="en-US" altLang="ja-JP" sz="1000" b="0" i="0" dirty="0">
                <a:solidFill>
                  <a:srgbClr val="333333"/>
                </a:solidFill>
                <a:effectLst/>
                <a:latin typeface="Meiryo" panose="020B0604030504040204" pitchFamily="34" charset="-128"/>
                <a:ea typeface="Meiryo" panose="020B0604030504040204" pitchFamily="34" charset="-128"/>
              </a:rPr>
              <a:t>W204×H58</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br>
              <a:rPr lang="en-US" altLang="ja-JP" sz="1000" dirty="0"/>
            </a:br>
            <a:r>
              <a:rPr lang="ja-JP" altLang="en-US" sz="1000" b="0" i="0">
                <a:solidFill>
                  <a:srgbClr val="333333"/>
                </a:solidFill>
                <a:effectLst/>
                <a:latin typeface="Meiryo" panose="020B0604030504040204" pitchFamily="34" charset="-128"/>
                <a:ea typeface="Meiryo" panose="020B0604030504040204" pitchFamily="34" charset="-128"/>
              </a:rPr>
              <a:t>昇華転写印刷範囲：</a:t>
            </a:r>
            <a:r>
              <a:rPr lang="en-US" altLang="ja-JP" sz="1000" b="0" i="0" dirty="0">
                <a:solidFill>
                  <a:srgbClr val="333333"/>
                </a:solidFill>
                <a:effectLst/>
                <a:latin typeface="Meiryo" panose="020B0604030504040204" pitchFamily="34" charset="-128"/>
                <a:ea typeface="Meiryo" panose="020B0604030504040204" pitchFamily="34" charset="-128"/>
              </a:rPr>
              <a:t>W204×H66</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本体色ホワイトのみ</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ステンレス（</a:t>
            </a:r>
            <a:r>
              <a:rPr lang="en-US" altLang="ja-JP" sz="1000" b="0" i="0" dirty="0">
                <a:solidFill>
                  <a:srgbClr val="333333"/>
                </a:solidFill>
                <a:effectLst/>
                <a:latin typeface="Meiryo" panose="020B0604030504040204" pitchFamily="34" charset="-128"/>
                <a:ea typeface="Meiryo" panose="020B0604030504040204" pitchFamily="34" charset="-128"/>
              </a:rPr>
              <a:t>18-8</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AS</a:t>
            </a:r>
            <a:r>
              <a:rPr lang="ja-JP" altLang="en-US" sz="1000" b="0" i="0">
                <a:solidFill>
                  <a:srgbClr val="333333"/>
                </a:solidFill>
                <a:effectLst/>
                <a:latin typeface="Meiryo" panose="020B0604030504040204" pitchFamily="34" charset="-128"/>
                <a:ea typeface="Meiryo" panose="020B0604030504040204" pitchFamily="34" charset="-128"/>
              </a:rPr>
              <a:t>　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926712" y="5867041"/>
            <a:ext cx="4633631" cy="1015663"/>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ずっしりとした見た目の保温保冷機能があるフタ付きサーモタンクマグが登場しました。</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真空二重構造で飲み物の温度が変化しづらくゴミが入りにくいため、キャンプなどの屋外活動、リモートワーク中やおうちでのリラックス時間等、シーンを問わず様々な場面でお使いいただけます。 温冷どちらも使えるので、オールシーズン使用して頂けます。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29324" y="1012976"/>
            <a:ext cx="4517131" cy="451713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18383</TotalTime>
  <Words>227</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597</cp:revision>
  <cp:lastPrinted>2021-10-13T13:51:27Z</cp:lastPrinted>
  <dcterms:created xsi:type="dcterms:W3CDTF">2013-12-25T09:34:24Z</dcterms:created>
  <dcterms:modified xsi:type="dcterms:W3CDTF">2024-09-20T09:00:22Z</dcterms:modified>
</cp:coreProperties>
</file>