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フタ付サーモタンクマグ（</a:t>
            </a:r>
            <a:r>
              <a:rPr lang="en-US" altLang="ja-JP" sz="1600" b="1" i="0" dirty="0">
                <a:solidFill>
                  <a:srgbClr val="333333"/>
                </a:solidFill>
                <a:effectLst/>
                <a:latin typeface="Meiryo" panose="020B0604030504040204" pitchFamily="34" charset="-128"/>
                <a:ea typeface="Meiryo" panose="020B0604030504040204" pitchFamily="34" charset="-128"/>
              </a:rPr>
              <a:t>L</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φ88×</a:t>
            </a:r>
            <a:r>
              <a:rPr lang="en-US" altLang="ja-JP" sz="1000" b="0" i="0" dirty="0">
                <a:solidFill>
                  <a:srgbClr val="333333"/>
                </a:solidFill>
                <a:effectLst/>
                <a:latin typeface="Meiryo" panose="020B0604030504040204" pitchFamily="34" charset="-128"/>
                <a:ea typeface="Meiryo" panose="020B0604030504040204" pitchFamily="34" charset="-128"/>
              </a:rPr>
              <a:t>H116</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シルク・昇華転写印刷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W204×H75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昇華転写印刷範囲：</a:t>
            </a:r>
            <a:r>
              <a:rPr lang="en-US" altLang="ja-JP" sz="1000" b="0" i="0" dirty="0">
                <a:solidFill>
                  <a:srgbClr val="333333"/>
                </a:solidFill>
                <a:effectLst/>
                <a:latin typeface="Meiryo" panose="020B0604030504040204" pitchFamily="34" charset="-128"/>
                <a:ea typeface="Meiryo" panose="020B0604030504040204" pitchFamily="34" charset="-128"/>
              </a:rPr>
              <a:t>W204×H94</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本体色ホワイトのみ</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ずっしりとした見た目の保温保冷機能があるフタ付きサーモタンクマグが登場しました。</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真空二重構造で飲み物の温度が変化しづらくゴミが入りにくいため、キャンプなどの屋外活動、リモートワーク中やおうちでのリラックス時間等、シーンを問わず様々な場面でお使いいただけます。 温冷どちらも使えるので、オールシーズン使用して頂けます。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18384</TotalTime>
  <Words>227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598</cp:revision>
  <cp:lastPrinted>2021-10-13T13:51:27Z</cp:lastPrinted>
  <dcterms:created xsi:type="dcterms:W3CDTF">2013-12-25T09:34:24Z</dcterms:created>
  <dcterms:modified xsi:type="dcterms:W3CDTF">2024-09-20T09:02:17Z</dcterms:modified>
</cp:coreProperties>
</file>