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フタ付サーモマグ</a:t>
            </a:r>
            <a:r>
              <a:rPr lang="en-US" altLang="ja-JP" sz="1600" b="1" i="0" dirty="0">
                <a:solidFill>
                  <a:srgbClr val="333333"/>
                </a:solidFill>
                <a:effectLst/>
                <a:latin typeface="Meiryo" panose="020B0604030504040204" pitchFamily="34" charset="-128"/>
                <a:ea typeface="Meiryo" panose="020B0604030504040204" pitchFamily="34" charset="-128"/>
              </a:rPr>
              <a:t>380ml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Φ87×</a:t>
            </a:r>
            <a:r>
              <a:rPr lang="en-US" altLang="ja-JP" sz="1000" b="0" i="0" dirty="0">
                <a:solidFill>
                  <a:srgbClr val="333333"/>
                </a:solidFill>
                <a:effectLst/>
                <a:latin typeface="Meiryo" panose="020B0604030504040204" pitchFamily="34" charset="-128"/>
                <a:ea typeface="Meiryo" panose="020B0604030504040204" pitchFamily="34" charset="-128"/>
              </a:rPr>
              <a:t>H85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W150×H58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クールなビジュアルが魅力の</a:t>
            </a:r>
            <a:r>
              <a:rPr lang="en-US" altLang="ja-JP" sz="1000" b="0" i="0" dirty="0" err="1">
                <a:solidFill>
                  <a:srgbClr val="333333"/>
                </a:solidFill>
                <a:effectLst/>
                <a:latin typeface="Meiryo" panose="020B0604030504040204" pitchFamily="34" charset="-128"/>
                <a:ea typeface="Meiryo" panose="020B0604030504040204" pitchFamily="34" charset="-128"/>
              </a:rPr>
              <a:t>Zalatto</a:t>
            </a:r>
            <a:r>
              <a:rPr lang="ja-JP" altLang="en-US" sz="1000" b="0" i="0">
                <a:solidFill>
                  <a:srgbClr val="333333"/>
                </a:solidFill>
                <a:effectLst/>
                <a:latin typeface="Meiryo" panose="020B0604030504040204" pitchFamily="34" charset="-128"/>
                <a:ea typeface="Meiryo" panose="020B0604030504040204" pitchFamily="34" charset="-128"/>
              </a:rPr>
              <a:t>シリーズの蓋付きマグです。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ホコリよけのフタが付属していますので、保温・保冷効果キープの他に飲み物にホコリなどのゴミが入るのを防いでくれます。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色展開はブラック・ネイビー・カーキ・レッド・ベージュ・ホワイトの計</a:t>
            </a:r>
            <a:r>
              <a:rPr lang="en-US" altLang="ja-JP" sz="1000" b="0" i="0" dirty="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色です。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印刷面も広々としているので、ワンポイント入れるもよし、ぐるりと大胆なプリントを施すもよし。</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高級感溢れるおしゃれなマグなので、アウトドア商品や、アパレルブランドのノベルティなど幅広くご提案頂けるアイテムです。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18384</TotalTime>
  <Words>249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599</cp:revision>
  <cp:lastPrinted>2021-10-13T13:51:27Z</cp:lastPrinted>
  <dcterms:created xsi:type="dcterms:W3CDTF">2013-12-25T09:34:24Z</dcterms:created>
  <dcterms:modified xsi:type="dcterms:W3CDTF">2024-09-20T09:03:36Z</dcterms:modified>
</cp:coreProperties>
</file>