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7128793"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アルミハンギングボトル（</a:t>
            </a:r>
            <a:r>
              <a:rPr lang="en-US" altLang="ja-JP" sz="1600" b="1" i="0" dirty="0">
                <a:solidFill>
                  <a:srgbClr val="333333"/>
                </a:solidFill>
                <a:effectLst/>
                <a:latin typeface="Meiryo" panose="020B0604030504040204" pitchFamily="34" charset="-128"/>
                <a:ea typeface="Meiryo" panose="020B0604030504040204" pitchFamily="34" charset="-128"/>
              </a:rPr>
              <a:t>M</a:t>
            </a:r>
            <a:r>
              <a:rPr lang="ja-JP" altLang="en-US" sz="1600" b="1" i="0">
                <a:solidFill>
                  <a:srgbClr val="333333"/>
                </a:solidFill>
                <a:effectLs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φ70×163</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シルク印刷範囲：</a:t>
            </a:r>
            <a:r>
              <a:rPr lang="en-US" altLang="ja-JP" sz="1000" b="0" i="0" dirty="0">
                <a:solidFill>
                  <a:srgbClr val="333333"/>
                </a:solidFill>
                <a:effectLst/>
                <a:latin typeface="Meiryo" panose="020B0604030504040204" pitchFamily="34" charset="-128"/>
                <a:ea typeface="Meiryo" panose="020B0604030504040204" pitchFamily="34" charset="-128"/>
              </a:rPr>
              <a:t> W205×H75</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アルミ、</a:t>
            </a:r>
            <a:r>
              <a:rPr lang="en-US" altLang="ja-JP" sz="1000" b="0" i="0" dirty="0">
                <a:solidFill>
                  <a:srgbClr val="333333"/>
                </a:solidFill>
                <a:effectLst/>
                <a:latin typeface="Meiryo" panose="020B0604030504040204" pitchFamily="34" charset="-128"/>
                <a:ea typeface="Meiryo" panose="020B0604030504040204" pitchFamily="34" charset="-128"/>
              </a:rPr>
              <a:t>PP</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807815" y="5867041"/>
            <a:ext cx="4851363" cy="116955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キャップ部分がカラビナになっているアルミボトルです。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カバンに直接引っ掛けられるので持ち運びにとても便利で日常使いにぴったりです。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キャップ自体がカラビナになっているので、見た目はすっきりしつつ機能性もばっちりです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ボトルの首周りの形状は、キャップ部分を含めて全体的に丸みのあるフォルムにまとまっております。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33841" y="1017493"/>
            <a:ext cx="4508096" cy="4508096"/>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18475</TotalTime>
  <Words>199</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642</cp:revision>
  <cp:lastPrinted>2021-10-13T13:51:27Z</cp:lastPrinted>
  <dcterms:created xsi:type="dcterms:W3CDTF">2013-12-25T09:34:24Z</dcterms:created>
  <dcterms:modified xsi:type="dcterms:W3CDTF">2024-09-18T05:11:57Z</dcterms:modified>
</cp:coreProperties>
</file>