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7128793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バイカラーサーモステンレスボトル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300ml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Φ57×165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W172×H115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18-8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07815" y="5867041"/>
            <a:ext cx="485136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バイカラーがポイントのサーモボトルです。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絶妙な色差のバイカラーが主張しすぎず、名入れをしても自然になじむ色合いです。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大きすぎず小さすぎないちょうどよいサイズで、お出かけや通勤時にもぴったりです。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保温保冷に優れた真空二層構造で、季節を問わずお使いいただけます。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ベーシックカラーから柔らかなくすみカラーまで豊富な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色展開となります。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回転シルク印刷で側面にほぼ全面に印刷が可能なのでキャラクターやアーティストの物販品、特別な記念品などにもおすすめです。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33841" y="1017493"/>
            <a:ext cx="4508096" cy="450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18476</TotalTime>
  <Words>239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643</cp:revision>
  <cp:lastPrinted>2021-10-13T13:51:27Z</cp:lastPrinted>
  <dcterms:created xsi:type="dcterms:W3CDTF">2013-12-25T09:34:24Z</dcterms:created>
  <dcterms:modified xsi:type="dcterms:W3CDTF">2024-09-18T05:40:56Z</dcterms:modified>
</cp:coreProperties>
</file>