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目盛り付フロストボトル</a:t>
            </a:r>
            <a:r>
              <a:rPr lang="en-US" altLang="ja-JP" sz="1600" b="1" i="0" dirty="0">
                <a:solidFill>
                  <a:srgbClr val="333333"/>
                </a:solidFill>
                <a:effectLst/>
                <a:latin typeface="Meiryo" panose="020B0604030504040204" pitchFamily="34" charset="-128"/>
                <a:ea typeface="Meiryo" panose="020B0604030504040204" pitchFamily="34" charset="-128"/>
              </a:rPr>
              <a:t>360ml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Φ58×</a:t>
            </a:r>
            <a:r>
              <a:rPr lang="en-US" altLang="ja-JP" sz="1000" b="0" i="0" dirty="0">
                <a:solidFill>
                  <a:srgbClr val="333333"/>
                </a:solidFill>
                <a:effectLst/>
                <a:latin typeface="Meiryo" panose="020B0604030504040204" pitchFamily="34" charset="-128"/>
                <a:ea typeface="Meiryo" panose="020B0604030504040204" pitchFamily="34" charset="-128"/>
              </a:rPr>
              <a:t>H186</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W130×H115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861774"/>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定期的な水分補給を促す容量目盛り付のフロストボトルです。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様々なシーンで使用が出来るよう、</a:t>
            </a:r>
            <a:r>
              <a:rPr lang="en-US" altLang="ja-JP" sz="1000" b="0" i="0" dirty="0">
                <a:solidFill>
                  <a:srgbClr val="333333"/>
                </a:solidFill>
                <a:effectLst/>
                <a:latin typeface="Meiryo" panose="020B0604030504040204" pitchFamily="34" charset="-128"/>
                <a:ea typeface="Meiryo" panose="020B0604030504040204" pitchFamily="34" charset="-128"/>
              </a:rPr>
              <a:t>ml</a:t>
            </a:r>
            <a:r>
              <a:rPr lang="ja-JP" altLang="en-US" sz="1000" b="0" i="0">
                <a:solidFill>
                  <a:srgbClr val="333333"/>
                </a:solidFill>
                <a:effectLst/>
                <a:latin typeface="Meiryo" panose="020B0604030504040204" pitchFamily="34" charset="-128"/>
                <a:ea typeface="Meiryo" panose="020B0604030504040204" pitchFamily="34" charset="-128"/>
              </a:rPr>
              <a:t>単位の目盛りがついているので水分摂取量の目安として、シェーカー等分量目安としても使用可能です。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色はクリア、ピンク、ブルー、グリーンの淡い色合いの</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色展開。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スポーツジムの入会特典や健康関連イベントのノベルティなどにオススメです。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18477</TotalTime>
  <Words>219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646</cp:revision>
  <cp:lastPrinted>2021-10-13T13:51:27Z</cp:lastPrinted>
  <dcterms:created xsi:type="dcterms:W3CDTF">2013-12-25T09:34:24Z</dcterms:created>
  <dcterms:modified xsi:type="dcterms:W3CDTF">2024-09-18T05:43:32Z</dcterms:modified>
</cp:coreProperties>
</file>