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Malutto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サーモステンレスマグ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350ml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φ84×95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）フタ含む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W110×H30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(18-8)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、天然竹 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ころんと丸みあるデザインのサーモステンレスマグです。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光沢塗装を行うことでホーロー感のある仕様になっており、全体にあたたかな印象でデイリー使いにおすすめです。 飲み口部分はラウンドリップとなっており、口当たりがよく使い心地もばっちりです。 季節を問わずに使いやすい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350ml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のちょうど良いサイズ感、また付属の竹蓋をかぶせることで埃の侵入を防ぐことができ、 ご自宅でもオフィスでもお使いいただけます。 やさしいスモーキーカラーは女性向けノベルティや物販品としてもご提案いただけます。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18384</TotalTime>
  <Words>238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600</cp:revision>
  <cp:lastPrinted>2021-10-13T13:51:27Z</cp:lastPrinted>
  <dcterms:created xsi:type="dcterms:W3CDTF">2013-12-25T09:34:24Z</dcterms:created>
  <dcterms:modified xsi:type="dcterms:W3CDTF">2024-09-20T09:04:50Z</dcterms:modified>
</cp:coreProperties>
</file>