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err="1">
                <a:solidFill>
                  <a:srgbClr val="333333"/>
                </a:solidFill>
                <a:effectLst/>
                <a:latin typeface="Meiryo" panose="020B0604030504040204" pitchFamily="34" charset="-128"/>
                <a:ea typeface="Meiryo" panose="020B0604030504040204" pitchFamily="34" charset="-128"/>
              </a:rPr>
              <a:t>Malutto</a:t>
            </a:r>
            <a:r>
              <a:rPr lang="ja-JP" altLang="en-US" sz="1600" b="1" i="0">
                <a:solidFill>
                  <a:srgbClr val="333333"/>
                </a:solidFill>
                <a:effectLst/>
                <a:latin typeface="Meiryo" panose="020B0604030504040204" pitchFamily="34" charset="-128"/>
                <a:ea typeface="Meiryo" panose="020B0604030504040204" pitchFamily="34" charset="-128"/>
              </a:rPr>
              <a:t>ワンタッチサーモステンレスボトル</a:t>
            </a:r>
            <a:r>
              <a:rPr lang="en-US" altLang="ja-JP" sz="1600" b="1" i="0" dirty="0">
                <a:solidFill>
                  <a:srgbClr val="333333"/>
                </a:solidFill>
                <a:effectLst/>
                <a:latin typeface="Meiryo" panose="020B0604030504040204" pitchFamily="34" charset="-128"/>
                <a:ea typeface="Meiryo" panose="020B0604030504040204" pitchFamily="34" charset="-128"/>
              </a:rPr>
              <a:t>220ml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Φ75×</a:t>
            </a:r>
            <a:r>
              <a:rPr lang="en-US" altLang="ja-JP" sz="1000" b="0" i="0" dirty="0">
                <a:solidFill>
                  <a:srgbClr val="333333"/>
                </a:solidFill>
                <a:effectLst/>
                <a:latin typeface="Meiryo" panose="020B0604030504040204" pitchFamily="34" charset="-128"/>
                <a:ea typeface="Meiryo" panose="020B0604030504040204" pitchFamily="34" charset="-128"/>
              </a:rPr>
              <a:t>H134(mm)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W225×H40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015663"/>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ころんと丸みのあるかわいらしいデザインのサーモステンレスボトルです。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光沢塗装を行うことでホーロー感のある仕様になっており、 全体にあたたかな印象でデイリー使いにおすすめです。 フタ部分にシリコンゴムバンドがついています。 見た目のアクセントだけでなく、 そこに指をかけて持ち運ぶことがでるため便利にご使用いただけます。 やさしいスモーキーカラーは女性向けノベルティや物販品としてもご提案いただけます。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18478</TotalTime>
  <Words>216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649</cp:revision>
  <cp:lastPrinted>2021-10-13T13:51:27Z</cp:lastPrinted>
  <dcterms:created xsi:type="dcterms:W3CDTF">2013-12-25T09:34:24Z</dcterms:created>
  <dcterms:modified xsi:type="dcterms:W3CDTF">2024-09-18T05:45:47Z</dcterms:modified>
</cp:coreProperties>
</file>