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552729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グラデーションサーモタンブラー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330ml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Φ83×108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W190×H80(mm)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淡いグラデーションカラーがポイントのタンブラーです。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保温保冷に最適なステンレス素材を使用。錆びにくく清潔に保ちやすいため、日常使いにおすすめです。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330ml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のちょうどよいサイズ感で、お家でのリラックスタイムや、オフィスでのご使用にもぴったりです。 名入れが映えるような主張しすぎない色合いで、淡いクリームカラーをベースにした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色展開です。 広範囲に印刷が可能なため、オリジナルアイテムの作成に適しています。 飲料業界等のノベルティや女性向けの物販品などにおすすめです。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18411</TotalTime>
  <Words>234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650</cp:revision>
  <cp:lastPrinted>2021-10-13T13:51:27Z</cp:lastPrinted>
  <dcterms:created xsi:type="dcterms:W3CDTF">2013-12-25T09:34:24Z</dcterms:created>
  <dcterms:modified xsi:type="dcterms:W3CDTF">2024-09-24T07:18:50Z</dcterms:modified>
</cp:coreProperties>
</file>