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552729"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グラデーションサーモラウンドタンブラー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φ72×99 </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外径</a:t>
            </a:r>
            <a:r>
              <a:rPr lang="el-GR" altLang="ja-JP" sz="1000" b="0" i="0" dirty="0">
                <a:solidFill>
                  <a:srgbClr val="333333"/>
                </a:solidFill>
                <a:effectLst/>
                <a:latin typeface="Meiryo" panose="020B0604030504040204" pitchFamily="34" charset="-128"/>
                <a:ea typeface="Meiryo" panose="020B0604030504040204" pitchFamily="34" charset="-128"/>
              </a:rPr>
              <a:t>φ82 </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W220×H55</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16955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グラデーションカラーがかわいい、人気のラウンドサーモタンブラーです。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ころんとしたラウンドシルエットは、淡いグラデーションカラーをより引き立てるデザインです。 保温保冷に最適なステンレス素材を使用。錆びにくく清潔に保ちやすいため、日常使いにおすすめです。 名入れが映えるこだわりの色合いは、オリジナルアイテムの作成に最適です。 グラデーションカラーを活かして、アパレル業界や飲食業界のおしゃれで新鮮なノベルティをお作りできます。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18411</TotalTime>
  <Words>216</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651</cp:revision>
  <cp:lastPrinted>2021-10-13T13:51:27Z</cp:lastPrinted>
  <dcterms:created xsi:type="dcterms:W3CDTF">2013-12-25T09:34:24Z</dcterms:created>
  <dcterms:modified xsi:type="dcterms:W3CDTF">2024-09-24T07:20:00Z</dcterms:modified>
</cp:coreProperties>
</file>