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グラデーションサーモタンクボトル </a:t>
            </a:r>
            <a:r>
              <a:rPr lang="en-US" altLang="ja-JP" sz="1600" b="1" i="0" dirty="0">
                <a:solidFill>
                  <a:srgbClr val="333333"/>
                </a:solidFill>
                <a:effectLst/>
                <a:latin typeface="Meiryo" panose="020B0604030504040204" pitchFamily="34" charset="-128"/>
                <a:ea typeface="Meiryo" panose="020B0604030504040204" pitchFamily="34" charset="-128"/>
              </a:rPr>
              <a:t>300ml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Φ65×159</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W194×H108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持ち歩きにちょうどよいサイズ感のサーモボトルです。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主張が強くなりすぎず、名入れがしやすい淡いグラデーションの色合いにこだわっています。 また、保温保冷に最適なステンレス素材を使用。錆びにくく清潔に保ちやすいため、日常使いにおすすめです。 本体の広い範囲に名入れ可能なので、企業やブランドをアピールするのにも適しています。 環境問題の一環として定番になったマイボトルは、高級ノベルティやエンタメグッズ、 企業の販促グッズとしても喜ばれること間違いなしのアイテムです。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18478</TotalTime>
  <Words>234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650</cp:revision>
  <cp:lastPrinted>2021-10-13T13:51:27Z</cp:lastPrinted>
  <dcterms:created xsi:type="dcterms:W3CDTF">2013-12-25T09:34:24Z</dcterms:created>
  <dcterms:modified xsi:type="dcterms:W3CDTF">2024-09-18T05:46:58Z</dcterms:modified>
</cp:coreProperties>
</file>