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炭酸サーモボトル</a:t>
            </a:r>
            <a:r>
              <a:rPr lang="en-US" altLang="ja-JP" sz="1600" b="1" i="0" dirty="0">
                <a:solidFill>
                  <a:srgbClr val="333333"/>
                </a:solidFill>
                <a:effectLst/>
                <a:latin typeface="Meiryo" panose="020B0604030504040204" pitchFamily="34" charset="-128"/>
                <a:ea typeface="Meiryo" panose="020B0604030504040204" pitchFamily="34" charset="-128"/>
              </a:rPr>
              <a:t>530ml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φ74×200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W222×H148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人気の</a:t>
            </a:r>
            <a:r>
              <a:rPr lang="en-US" altLang="ja-JP" sz="1000" b="0" i="0" dirty="0" err="1">
                <a:solidFill>
                  <a:srgbClr val="333333"/>
                </a:solidFill>
                <a:effectLst/>
                <a:latin typeface="Meiryo" panose="020B0604030504040204" pitchFamily="34" charset="-128"/>
                <a:ea typeface="Meiryo" panose="020B0604030504040204" pitchFamily="34" charset="-128"/>
              </a:rPr>
              <a:t>Zalatto</a:t>
            </a:r>
            <a:r>
              <a:rPr lang="ja-JP" altLang="en-US" sz="1000" b="0" i="0">
                <a:solidFill>
                  <a:srgbClr val="333333"/>
                </a:solidFill>
                <a:effectLst/>
                <a:latin typeface="Meiryo" panose="020B0604030504040204" pitchFamily="34" charset="-128"/>
                <a:ea typeface="Meiryo" panose="020B0604030504040204" pitchFamily="34" charset="-128"/>
              </a:rPr>
              <a:t>シリーズより炭酸飲料を入れられるステンレスサーモボトルです。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フタに空気弁を取り付けることで炭酸飲料を入れられるようになりました。 また、内側の加工により炭酸が抜けにくい嬉しい仕様。 フタにはハンドルがついているので、ちょっとした移動などでも持ち運びやすいです。 また、ハンドルは折りたたむこともできるので使用しない際も邪魔にならないです。 飲み物の温度がキープしやすい真空二層構造で保冷機能もばっちり！ 本製品は保冷専用です。熱い飲み物は入れることができませんのでご注意ください。</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18478</TotalTime>
  <Words>244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652</cp:revision>
  <cp:lastPrinted>2021-10-13T13:51:27Z</cp:lastPrinted>
  <dcterms:created xsi:type="dcterms:W3CDTF">2013-12-25T09:34:24Z</dcterms:created>
  <dcterms:modified xsi:type="dcterms:W3CDTF">2024-09-18T05:49:16Z</dcterms:modified>
</cp:coreProperties>
</file>