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＋）　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φ80×81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昇華転写印刷範囲：通常：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W210×H7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お子様にも最適な小さめサイズが可愛らしい、定番ストレートタイプのマグカップです。デザイン面が大きく、フルカラーの名入れが映えます。写真もバッチリ印刷が可能なので、卒業記念品や販売用商品としても人気が高い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フルカラー印刷を生かしてアニメグッズの物販や声優さん、アーティストグッズとしてもおすすめです。（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S+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サイズは、容量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260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にサイズアップしました。箱裏面に使用上の注意事項を記載しております。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18425</TotalTime>
  <Words>246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605</cp:revision>
  <cp:lastPrinted>2021-10-13T13:51:27Z</cp:lastPrinted>
  <dcterms:created xsi:type="dcterms:W3CDTF">2013-12-25T09:34:24Z</dcterms:created>
  <dcterms:modified xsi:type="dcterms:W3CDTF">2025-10-29T04:15:21Z</dcterms:modified>
</cp:coreProperties>
</file>