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陶器マグストレート</a:t>
            </a:r>
            <a:r>
              <a:rPr lang="ja-JP" altLang="en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600" b="1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en-US" altLang="ja-JP" sz="1600" b="1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　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ホワイト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120×96×81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 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口径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φ81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 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W30×H40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昇華転写印刷範囲：通常：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W220×H92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ストーンウェア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大容量の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340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ml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！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定番ストレートタイプのマグカップです。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シンプルで真っ白なボディは名入れがよく映えるため、オリジナルグッズ製作向けに人気の商品です。フルカラー印刷対応なので入学入園、卒業や優勝、周年記念などの記念品はもちろん、キャラクターのイラストや人物写真を使用した物販用グッズにも最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18433</TotalTime>
  <Words>224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607</cp:revision>
  <cp:lastPrinted>2021-10-13T13:51:27Z</cp:lastPrinted>
  <dcterms:created xsi:type="dcterms:W3CDTF">2013-12-25T09:34:24Z</dcterms:created>
  <dcterms:modified xsi:type="dcterms:W3CDTF">2025-10-29T04:18:46Z</dcterms:modified>
</cp:coreProperties>
</file>