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シリコンシェイカーボール＋目盛り付ハンドルボトル 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ボトル／</a:t>
            </a:r>
            <a:r>
              <a:rPr lang="el-GR" altLang="ja-JP" sz="1000" b="0" i="0" dirty="0">
                <a:solidFill>
                  <a:srgbClr val="333333"/>
                </a:solidFill>
                <a:effectLst/>
                <a:latin typeface="Meiryo" panose="020B0604030504040204" pitchFamily="34" charset="-128"/>
                <a:ea typeface="Meiryo" panose="020B0604030504040204" pitchFamily="34" charset="-128"/>
              </a:rPr>
              <a:t>Φ76×217</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シェイカーボール／</a:t>
            </a:r>
            <a:r>
              <a:rPr lang="el-GR" altLang="ja-JP" sz="1000" b="0" i="0" dirty="0">
                <a:solidFill>
                  <a:srgbClr val="333333"/>
                </a:solidFill>
                <a:effectLst/>
                <a:latin typeface="Meiryo" panose="020B0604030504040204" pitchFamily="34" charset="-128"/>
                <a:ea typeface="Meiryo" panose="020B0604030504040204" pitchFamily="34" charset="-128"/>
              </a:rPr>
              <a:t>Φ30×30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W160×H142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ボトル：</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、他　シェイカーボール：シリコン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オリジナルシリコン製シェイカーボールとハンドル付きフロストボトルのセットです。シェイカーボールはシリコン製でボトル内部に傷がつきにくく、 攪拌がしやすいオリジナル形状になっています。 フロストボトルはハンドル付きで指に引っ掛けることができるため、運動時にも実用的です。 また飲みやすい飲み口の形状と、口径が大きく洗いやすいのも日常使いしやすいポイントです。 </a:t>
            </a:r>
            <a:r>
              <a:rPr lang="en-US" altLang="ja-JP" sz="1000" b="0" i="0" dirty="0">
                <a:solidFill>
                  <a:srgbClr val="333333"/>
                </a:solidFill>
                <a:effectLst/>
                <a:latin typeface="Meiryo" panose="020B0604030504040204" pitchFamily="34" charset="-128"/>
                <a:ea typeface="Meiryo" panose="020B0604030504040204" pitchFamily="34" charset="-128"/>
              </a:rPr>
              <a:t>100ml</a:t>
            </a:r>
            <a:r>
              <a:rPr lang="ja-JP" altLang="en-US" sz="1000" b="0" i="0">
                <a:solidFill>
                  <a:srgbClr val="333333"/>
                </a:solidFill>
                <a:effectLst/>
                <a:latin typeface="Meiryo" panose="020B0604030504040204" pitchFamily="34" charset="-128"/>
                <a:ea typeface="Meiryo" panose="020B0604030504040204" pitchFamily="34" charset="-128"/>
              </a:rPr>
              <a:t>から</a:t>
            </a:r>
            <a:r>
              <a:rPr lang="en-US" altLang="ja-JP" sz="1000" b="0" i="0" dirty="0">
                <a:solidFill>
                  <a:srgbClr val="333333"/>
                </a:solidFill>
                <a:effectLst/>
                <a:latin typeface="Meiryo" panose="020B0604030504040204" pitchFamily="34" charset="-128"/>
                <a:ea typeface="Meiryo" panose="020B0604030504040204" pitchFamily="34" charset="-128"/>
              </a:rPr>
              <a:t>50ml</a:t>
            </a:r>
            <a:r>
              <a:rPr lang="ja-JP" altLang="en-US" sz="1000" b="0" i="0">
                <a:solidFill>
                  <a:srgbClr val="333333"/>
                </a:solidFill>
                <a:effectLst/>
                <a:latin typeface="Meiryo" panose="020B0604030504040204" pitchFamily="34" charset="-128"/>
                <a:ea typeface="Meiryo" panose="020B0604030504040204" pitchFamily="34" charset="-128"/>
              </a:rPr>
              <a:t>刻みで</a:t>
            </a:r>
            <a:r>
              <a:rPr lang="en-US" altLang="ja-JP" sz="1000" b="0" i="0" dirty="0">
                <a:solidFill>
                  <a:srgbClr val="333333"/>
                </a:solidFill>
                <a:effectLst/>
                <a:latin typeface="Meiryo" panose="020B0604030504040204" pitchFamily="34" charset="-128"/>
                <a:ea typeface="Meiryo" panose="020B0604030504040204" pitchFamily="34" charset="-128"/>
              </a:rPr>
              <a:t>600ml</a:t>
            </a:r>
            <a:r>
              <a:rPr lang="ja-JP" altLang="en-US" sz="1000" b="0" i="0">
                <a:solidFill>
                  <a:srgbClr val="333333"/>
                </a:solidFill>
                <a:effectLst/>
                <a:latin typeface="Meiryo" panose="020B0604030504040204" pitchFamily="34" charset="-128"/>
                <a:ea typeface="Meiryo" panose="020B0604030504040204" pitchFamily="34" charset="-128"/>
              </a:rPr>
              <a:t>まで目盛りがついているので、 しっかり量を決めて飲みたい方やたっぷり飲みたい方におすすめです。 スポーツイベントや企業の健康促進の取り組み、ジムの入会キャンペーンなど、 市場で注目の高まる健康志向や運動志向にもぴったりなオリジナルアイテムを作成できます。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18412</TotalTime>
  <Words>276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653</cp:revision>
  <cp:lastPrinted>2021-10-13T13:51:27Z</cp:lastPrinted>
  <dcterms:created xsi:type="dcterms:W3CDTF">2013-12-25T09:34:24Z</dcterms:created>
  <dcterms:modified xsi:type="dcterms:W3CDTF">2024-09-24T07:23:18Z</dcterms:modified>
</cp:coreProperties>
</file>