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木製ハンドルサーモスタッキングマグ</a:t>
            </a:r>
            <a:r>
              <a:rPr lang="en-US" altLang="ja-JP" sz="1600" b="1" i="0" dirty="0">
                <a:solidFill>
                  <a:srgbClr val="333333"/>
                </a:solidFill>
                <a:effectLst/>
                <a:latin typeface="Meiryo" panose="020B0604030504040204" pitchFamily="34" charset="-128"/>
                <a:ea typeface="Meiryo" panose="020B0604030504040204" pitchFamily="34" charset="-128"/>
              </a:rPr>
              <a:t>350ml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Φ81×</a:t>
            </a:r>
            <a:r>
              <a:rPr lang="en-US" altLang="ja-JP" sz="1000" b="0" i="0" dirty="0">
                <a:solidFill>
                  <a:srgbClr val="333333"/>
                </a:solidFill>
                <a:effectLst/>
                <a:latin typeface="Meiryo" panose="020B0604030504040204" pitchFamily="34" charset="-128"/>
                <a:ea typeface="Meiryo" panose="020B0604030504040204" pitchFamily="34" charset="-128"/>
              </a:rPr>
              <a:t>H82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W200×H50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ハンドル部分はケヤキを使用している為、色に個体差が生じます。自然の物を使用している為、発生し得る事象ですので、ご了承ください。</a:t>
            </a:r>
            <a:br>
              <a:rPr lang="ja-JP" altLang="en-US" sz="1000"/>
            </a:b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ステンレス、ケヤキ</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015663"/>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温かみのある木製ハンドルのスタッキングマグです。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持ち手部分は木材ならではの温かみが感じられる仕様に、 本体は落ち着いた印象のホワイトとチャコールブラックの</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色展開です。 また本体はスタッキング部分がアクセントにもなりつつ、 商品陳列の際は、重ねて置くことができるため全体的にまとまって見せてくれます。 セットで販売すれば、ご結婚祝いや引っ越しい祝い用の特別なギフトとしてもおすすめです。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18385</TotalTime>
  <Words>257</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601</cp:revision>
  <cp:lastPrinted>2021-10-13T13:51:27Z</cp:lastPrinted>
  <dcterms:created xsi:type="dcterms:W3CDTF">2013-12-25T09:34:24Z</dcterms:created>
  <dcterms:modified xsi:type="dcterms:W3CDTF">2024-09-20T09:06:18Z</dcterms:modified>
</cp:coreProperties>
</file>