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552729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ライトサーモステンレスボトル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φ56×172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W170×H110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軽量で持ち運びに便利なサーモボトルです。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ステンレスの厚みを薄くすることで、重量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142g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の軽量化を実現し、 オフィスでのランチ時やお出かけにもぴったりです。 ステンレスの内側・外側ともにステンレス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）を使用しており 保温保冷の効果が高いのはもちろん、耐食性があり錆びにくいという特長もあります。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保温保冷ともに使用できるため季節を問わず、お店の高級ノベルティや購入特典としておすすめです。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18412</TotalTime>
  <Words>232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654</cp:revision>
  <cp:lastPrinted>2021-10-13T13:51:27Z</cp:lastPrinted>
  <dcterms:created xsi:type="dcterms:W3CDTF">2013-12-25T09:34:24Z</dcterms:created>
  <dcterms:modified xsi:type="dcterms:W3CDTF">2024-09-24T07:24:36Z</dcterms:modified>
</cp:coreProperties>
</file>