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128793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メタルハンドルサーモボトル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420ml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Φ74×178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: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側面／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W120×H100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インクジェット印刷範囲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: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天面（フタ）／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φ30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3" y="2455084"/>
            <a:ext cx="273863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18-8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）、シリコーンゴム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07815" y="5867041"/>
            <a:ext cx="4851363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ハンドル付きで持ち運びに便利なサーモボトルです。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真空二重構造で保温保冷に優れ、機能面もばっちりです。 シンプルなデザインのため、年齢や男女問わず幅広くご提案いただけます。 カーキ・ネイビーなどアウトドア向けにもぴったりなカラーを加え、 豊富なカラーラインナップで展開いたしました。 単色印刷のほか、天面にはインクジェットでフルカラー印刷も可能なので、 ブランドロゴマークなどを印刷してノベルティはもちろん、物販品としてもおすすめです。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33841" y="1017493"/>
            <a:ext cx="4508096" cy="450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18481</TotalTime>
  <Words>240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655</cp:revision>
  <cp:lastPrinted>2021-10-13T13:51:27Z</cp:lastPrinted>
  <dcterms:created xsi:type="dcterms:W3CDTF">2013-12-25T09:34:24Z</dcterms:created>
  <dcterms:modified xsi:type="dcterms:W3CDTF">2024-09-18T05:55:20Z</dcterms:modified>
</cp:coreProperties>
</file>