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CBF9793-1747-487A-9993-17E2A71BA9E0}"/>
    <pc:docChg chg="custSel modSld">
      <pc:chgData name="瑛莉菜 羽田" userId="64c7e7a027abc1d1" providerId="LiveId" clId="{3CBF9793-1747-487A-9993-17E2A71BA9E0}" dt="2024-11-07T05:11:58.438" v="34" actId="1076"/>
      <pc:docMkLst>
        <pc:docMk/>
      </pc:docMkLst>
      <pc:sldChg chg="addSp delSp modSp mod">
        <pc:chgData name="瑛莉菜 羽田" userId="64c7e7a027abc1d1" providerId="LiveId" clId="{3CBF9793-1747-487A-9993-17E2A71BA9E0}" dt="2024-11-07T05:11:58.438" v="34" actId="1076"/>
        <pc:sldMkLst>
          <pc:docMk/>
          <pc:sldMk cId="4010063240" sldId="375"/>
        </pc:sldMkLst>
        <pc:spChg chg="mod">
          <ac:chgData name="瑛莉菜 羽田" userId="64c7e7a027abc1d1" providerId="LiveId" clId="{3CBF9793-1747-487A-9993-17E2A71BA9E0}" dt="2024-11-07T05:10:44.35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CBF9793-1747-487A-9993-17E2A71BA9E0}" dt="2024-11-07T05:11:18.942" v="1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CBF9793-1747-487A-9993-17E2A71BA9E0}" dt="2024-11-07T05:10:51.234" v="12"/>
          <ac:spMkLst>
            <pc:docMk/>
            <pc:sldMk cId="4010063240" sldId="375"/>
            <ac:spMk id="69" creationId="{00000000-0000-0000-0000-000000000000}"/>
          </ac:spMkLst>
        </pc:spChg>
        <pc:picChg chg="del mod">
          <ac:chgData name="瑛莉菜 羽田" userId="64c7e7a027abc1d1" providerId="LiveId" clId="{3CBF9793-1747-487A-9993-17E2A71BA9E0}" dt="2024-11-07T05:11:21.728" v="22" actId="478"/>
          <ac:picMkLst>
            <pc:docMk/>
            <pc:sldMk cId="4010063240" sldId="375"/>
            <ac:picMk id="5" creationId="{5E0C1D67-23EB-C90E-832C-6768F5B0A91B}"/>
          </ac:picMkLst>
        </pc:picChg>
        <pc:picChg chg="add mod">
          <ac:chgData name="瑛莉菜 羽田" userId="64c7e7a027abc1d1" providerId="LiveId" clId="{3CBF9793-1747-487A-9993-17E2A71BA9E0}" dt="2024-11-07T05:11:53.129" v="31" actId="14100"/>
          <ac:picMkLst>
            <pc:docMk/>
            <pc:sldMk cId="4010063240" sldId="375"/>
            <ac:picMk id="6" creationId="{0490EF45-496C-67EF-7D2D-972C23C62D37}"/>
          </ac:picMkLst>
        </pc:picChg>
        <pc:picChg chg="add mod">
          <ac:chgData name="瑛莉菜 羽田" userId="64c7e7a027abc1d1" providerId="LiveId" clId="{3CBF9793-1747-487A-9993-17E2A71BA9E0}" dt="2024-11-07T05:11:58.438" v="34" actId="1076"/>
          <ac:picMkLst>
            <pc:docMk/>
            <pc:sldMk cId="4010063240" sldId="375"/>
            <ac:picMk id="8" creationId="{5F3DEA0C-6FED-3FDF-9FE5-5D2558C5CAB5}"/>
          </ac:picMkLst>
        </pc:picChg>
        <pc:picChg chg="del">
          <ac:chgData name="瑛莉菜 羽田" userId="64c7e7a027abc1d1" providerId="LiveId" clId="{3CBF9793-1747-487A-9993-17E2A71BA9E0}" dt="2024-11-07T05:11:21.205" v="20" actId="478"/>
          <ac:picMkLst>
            <pc:docMk/>
            <pc:sldMk cId="4010063240" sldId="375"/>
            <ac:picMk id="9" creationId="{884C6054-9097-7B19-22C8-28D38256EE28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8D33E0C-AF2D-4A59-90D1-983D58DD8FFD}"/>
    <pc:docChg chg="custSel modSld">
      <pc:chgData name="瑛莉菜 羽田" userId="64c7e7a027abc1d1" providerId="LiveId" clId="{48D33E0C-AF2D-4A59-90D1-983D58DD8FFD}" dt="2024-11-07T05:09:53.655" v="1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ピタットくっつくタオル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zh-TW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992296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包むだけでピタットくっつく不思議なタオルです。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表面・裏面を重ねるとピタッとくっつく特殊な生地を使用しています。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単色印刷はもちろん、全面昇華転写印刷が可能なためキャラクターなどのエンタメグッズ、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スポーツチーム物販や学校グッズなど幅広くご提案いただけます。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:W190×H190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ベタ印刷不可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:W250×H250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490EF45-496C-67EF-7D2D-972C23C62D3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83109" y="954304"/>
            <a:ext cx="2722903" cy="251531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F3DEA0C-6FED-3FDF-9FE5-5D2558C5CAB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740350" y="3289076"/>
            <a:ext cx="1801912" cy="14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20051</TotalTime>
  <Words>210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2024-11-07T05:11:59Z</dcterms:modified>
</cp:coreProperties>
</file>